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4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4103" r:id="rId2"/>
    <p:sldMasterId id="2147484127" r:id="rId3"/>
    <p:sldMasterId id="2147484170" r:id="rId4"/>
    <p:sldMasterId id="2147484220" r:id="rId5"/>
    <p:sldMasterId id="2147484232" r:id="rId6"/>
    <p:sldMasterId id="2147484235" r:id="rId7"/>
    <p:sldMasterId id="2147484247" r:id="rId8"/>
    <p:sldMasterId id="2147484259" r:id="rId9"/>
  </p:sldMasterIdLst>
  <p:notesMasterIdLst>
    <p:notesMasterId r:id="rId33"/>
  </p:notesMasterIdLst>
  <p:sldIdLst>
    <p:sldId id="470" r:id="rId10"/>
    <p:sldId id="431" r:id="rId11"/>
    <p:sldId id="456" r:id="rId12"/>
    <p:sldId id="457" r:id="rId13"/>
    <p:sldId id="458" r:id="rId14"/>
    <p:sldId id="459" r:id="rId15"/>
    <p:sldId id="460" r:id="rId16"/>
    <p:sldId id="461" r:id="rId17"/>
    <p:sldId id="439" r:id="rId18"/>
    <p:sldId id="406" r:id="rId19"/>
    <p:sldId id="441" r:id="rId20"/>
    <p:sldId id="440" r:id="rId21"/>
    <p:sldId id="463" r:id="rId22"/>
    <p:sldId id="462" r:id="rId23"/>
    <p:sldId id="442" r:id="rId24"/>
    <p:sldId id="298" r:id="rId25"/>
    <p:sldId id="464" r:id="rId26"/>
    <p:sldId id="465" r:id="rId27"/>
    <p:sldId id="466" r:id="rId28"/>
    <p:sldId id="467" r:id="rId29"/>
    <p:sldId id="468" r:id="rId30"/>
    <p:sldId id="469" r:id="rId31"/>
    <p:sldId id="455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C6044"/>
    <a:srgbClr val="E820AF"/>
    <a:srgbClr val="00CCFF"/>
    <a:srgbClr val="A8F6FE"/>
    <a:srgbClr val="CE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3988" autoAdjust="0"/>
  </p:normalViewPr>
  <p:slideViewPr>
    <p:cSldViewPr snapToGrid="0">
      <p:cViewPr>
        <p:scale>
          <a:sx n="60" d="100"/>
          <a:sy n="60" d="100"/>
        </p:scale>
        <p:origin x="-1086" y="-2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B8B8F-2F93-4E74-8D8F-F9990039C97A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0F949-A4D7-4891-BB22-A7B25BADE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5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5CA27-7180-4F6B-A84E-BE3F55DF184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482497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81D93-A355-4DAC-A5A6-C62626542EC5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9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715018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NULL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51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918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898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40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40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374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51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36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66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81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54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68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09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43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56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50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3346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0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0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6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40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3" y="365140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93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97" y="6465825"/>
            <a:ext cx="1261880" cy="3847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 smtClean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 smtClean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 smtClean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rgbClr val="FFC000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60" y="6465825"/>
            <a:ext cx="1508742" cy="3847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xyppt.yanj.cn</a:t>
            </a:r>
            <a:endParaRPr lang="zh-CN" altLang="en-US" dirty="0">
              <a:solidFill>
                <a:srgbClr val="FFC000"/>
              </a:solidFill>
              <a:latin typeface="Bodoni MT" panose="02070803080606020203" pitchFamily="18" charset="0"/>
              <a:ea typeface="方正正中黑简体" panose="02000000000000000000" pitchFamily="2" charset="-122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242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Freeform 22"/>
            <p:cNvSpPr>
              <a:spLocks/>
            </p:cNvSpPr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1" name="Freeform 23"/>
            <p:cNvSpPr>
              <a:spLocks/>
            </p:cNvSpPr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2" name="Freeform 24"/>
            <p:cNvSpPr>
              <a:spLocks/>
            </p:cNvSpPr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3" name="Freeform 25"/>
            <p:cNvSpPr>
              <a:spLocks/>
            </p:cNvSpPr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167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429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618F58CE-AA9F-44F2-B75A-34227CEABCB3}" type="datetimeFigureOut">
              <a:rPr lang="zh-CN" altLang="en-US" smtClean="0">
                <a:solidFill>
                  <a:prstClr val="black"/>
                </a:solidFill>
              </a:rPr>
              <a:pPr/>
              <a:t>2021/3/3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429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3" y="139287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3401224 h 4575877"/>
              <a:gd name="connsiteX9" fmla="*/ 1630823 w 2990085"/>
              <a:gd name="connsiteY9" fmla="*/ 3401224 h 4575877"/>
              <a:gd name="connsiteX10" fmla="*/ 1635750 w 2990085"/>
              <a:gd name="connsiteY10" fmla="*/ 3723073 h 4575877"/>
              <a:gd name="connsiteX11" fmla="*/ 1626318 w 2990085"/>
              <a:gd name="connsiteY11" fmla="*/ 4162116 h 4575877"/>
              <a:gd name="connsiteX12" fmla="*/ 1998521 w 2990085"/>
              <a:gd name="connsiteY12" fmla="*/ 4114682 h 4575877"/>
              <a:gd name="connsiteX13" fmla="*/ 2387572 w 2990085"/>
              <a:gd name="connsiteY13" fmla="*/ 3936393 h 4575877"/>
              <a:gd name="connsiteX14" fmla="*/ 2393959 w 2990085"/>
              <a:gd name="connsiteY14" fmla="*/ 4089779 h 4575877"/>
              <a:gd name="connsiteX15" fmla="*/ 2032803 w 2990085"/>
              <a:gd name="connsiteY15" fmla="*/ 4243403 h 4575877"/>
              <a:gd name="connsiteX16" fmla="*/ 1655587 w 2990085"/>
              <a:gd name="connsiteY16" fmla="*/ 4315149 h 4575877"/>
              <a:gd name="connsiteX17" fmla="*/ 1273004 w 2990085"/>
              <a:gd name="connsiteY17" fmla="*/ 4388324 h 4575877"/>
              <a:gd name="connsiteX18" fmla="*/ 806011 w 2990085"/>
              <a:gd name="connsiteY18" fmla="*/ 4575877 h 4575877"/>
              <a:gd name="connsiteX19" fmla="*/ 801054 w 2990085"/>
              <a:gd name="connsiteY19" fmla="*/ 4427857 h 4575877"/>
              <a:gd name="connsiteX20" fmla="*/ 1160457 w 2990085"/>
              <a:gd name="connsiteY20" fmla="*/ 4159821 h 4575877"/>
              <a:gd name="connsiteX21" fmla="*/ 1241769 w 2990085"/>
              <a:gd name="connsiteY21" fmla="*/ 3667174 h 4575877"/>
              <a:gd name="connsiteX22" fmla="*/ 1237922 w 2990085"/>
              <a:gd name="connsiteY22" fmla="*/ 3428438 h 4575877"/>
              <a:gd name="connsiteX23" fmla="*/ 1240031 w 2990085"/>
              <a:gd name="connsiteY23" fmla="*/ 3428438 h 4575877"/>
              <a:gd name="connsiteX24" fmla="*/ 1240031 w 2990085"/>
              <a:gd name="connsiteY24" fmla="*/ 3401224 h 4575877"/>
              <a:gd name="connsiteX25" fmla="*/ 1239219 w 2990085"/>
              <a:gd name="connsiteY25" fmla="*/ 3401224 h 4575877"/>
              <a:gd name="connsiteX26" fmla="*/ 1239219 w 2990085"/>
              <a:gd name="connsiteY26" fmla="*/ 2606619 h 4575877"/>
              <a:gd name="connsiteX27" fmla="*/ 1240448 w 2990085"/>
              <a:gd name="connsiteY27" fmla="*/ 2606619 h 4575877"/>
              <a:gd name="connsiteX28" fmla="*/ 1216781 w 2990085"/>
              <a:gd name="connsiteY28" fmla="*/ 1137952 h 4575877"/>
              <a:gd name="connsiteX29" fmla="*/ 1205031 w 2990085"/>
              <a:gd name="connsiteY29" fmla="*/ 986000 h 4575877"/>
              <a:gd name="connsiteX30" fmla="*/ 1010196 w 2990085"/>
              <a:gd name="connsiteY30" fmla="*/ 923011 h 4575877"/>
              <a:gd name="connsiteX31" fmla="*/ 1010953 w 2990085"/>
              <a:gd name="connsiteY31" fmla="*/ 796446 h 4575877"/>
              <a:gd name="connsiteX32" fmla="*/ 1631355 w 2990085"/>
              <a:gd name="connsiteY32" fmla="*/ 516335 h 4575877"/>
              <a:gd name="connsiteX33" fmla="*/ 1619038 w 2990085"/>
              <a:gd name="connsiteY33" fmla="*/ 1030819 h 4575877"/>
              <a:gd name="connsiteX34" fmla="*/ 1617716 w 2990085"/>
              <a:gd name="connsiteY34" fmla="*/ 1823823 h 4575877"/>
              <a:gd name="connsiteX35" fmla="*/ 1868719 w 2990085"/>
              <a:gd name="connsiteY35" fmla="*/ 1774203 h 4575877"/>
              <a:gd name="connsiteX36" fmla="*/ 2397287 w 2990085"/>
              <a:gd name="connsiteY36" fmla="*/ 1343368 h 4575877"/>
              <a:gd name="connsiteX37" fmla="*/ 2504404 w 2990085"/>
              <a:gd name="connsiteY37" fmla="*/ 645679 h 4575877"/>
              <a:gd name="connsiteX38" fmla="*/ 2200442 w 2990085"/>
              <a:gd name="connsiteY38" fmla="*/ 269996 h 4575877"/>
              <a:gd name="connsiteX39" fmla="*/ 1592464 w 2990085"/>
              <a:gd name="connsiteY39" fmla="*/ 262479 h 4575877"/>
              <a:gd name="connsiteX40" fmla="*/ 774828 w 2990085"/>
              <a:gd name="connsiteY40" fmla="*/ 718607 h 4575877"/>
              <a:gd name="connsiteX41" fmla="*/ 255817 w 2990085"/>
              <a:gd name="connsiteY41" fmla="*/ 1465682 h 4575877"/>
              <a:gd name="connsiteX42" fmla="*/ 203204 w 2990085"/>
              <a:gd name="connsiteY42" fmla="*/ 2206292 h 4575877"/>
              <a:gd name="connsiteX43" fmla="*/ 348810 w 2990085"/>
              <a:gd name="connsiteY43" fmla="*/ 2483428 h 4575877"/>
              <a:gd name="connsiteX44" fmla="*/ 622088 w 2990085"/>
              <a:gd name="connsiteY44" fmla="*/ 2657629 h 4575877"/>
              <a:gd name="connsiteX45" fmla="*/ 800805 w 2990085"/>
              <a:gd name="connsiteY45" fmla="*/ 2811066 h 4575877"/>
              <a:gd name="connsiteX46" fmla="*/ 779502 w 2990085"/>
              <a:gd name="connsiteY46" fmla="*/ 2914384 h 4575877"/>
              <a:gd name="connsiteX47" fmla="*/ 686344 w 2990085"/>
              <a:gd name="connsiteY47" fmla="*/ 2985143 h 4575877"/>
              <a:gd name="connsiteX48" fmla="*/ 347086 w 2990085"/>
              <a:gd name="connsiteY48" fmla="*/ 2854362 h 4575877"/>
              <a:gd name="connsiteX49" fmla="*/ 51924 w 2990085"/>
              <a:gd name="connsiteY49" fmla="*/ 2349974 h 4575877"/>
              <a:gd name="connsiteX50" fmla="*/ 301903 w 2990085"/>
              <a:gd name="connsiteY50" fmla="*/ 1002519 h 4575877"/>
              <a:gd name="connsiteX51" fmla="*/ 1651515 w 2990085"/>
              <a:gd name="connsiteY51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3673 w 2990085"/>
              <a:gd name="connsiteY7" fmla="*/ 3401224 h 4575877"/>
              <a:gd name="connsiteX8" fmla="*/ 1630823 w 2990085"/>
              <a:gd name="connsiteY8" fmla="*/ 3401224 h 4575877"/>
              <a:gd name="connsiteX9" fmla="*/ 1635750 w 2990085"/>
              <a:gd name="connsiteY9" fmla="*/ 3723073 h 4575877"/>
              <a:gd name="connsiteX10" fmla="*/ 1626318 w 2990085"/>
              <a:gd name="connsiteY10" fmla="*/ 4162116 h 4575877"/>
              <a:gd name="connsiteX11" fmla="*/ 1998521 w 2990085"/>
              <a:gd name="connsiteY11" fmla="*/ 4114682 h 4575877"/>
              <a:gd name="connsiteX12" fmla="*/ 2387572 w 2990085"/>
              <a:gd name="connsiteY12" fmla="*/ 3936393 h 4575877"/>
              <a:gd name="connsiteX13" fmla="*/ 2393959 w 2990085"/>
              <a:gd name="connsiteY13" fmla="*/ 4089779 h 4575877"/>
              <a:gd name="connsiteX14" fmla="*/ 2032803 w 2990085"/>
              <a:gd name="connsiteY14" fmla="*/ 4243403 h 4575877"/>
              <a:gd name="connsiteX15" fmla="*/ 1655587 w 2990085"/>
              <a:gd name="connsiteY15" fmla="*/ 4315149 h 4575877"/>
              <a:gd name="connsiteX16" fmla="*/ 1273004 w 2990085"/>
              <a:gd name="connsiteY16" fmla="*/ 4388324 h 4575877"/>
              <a:gd name="connsiteX17" fmla="*/ 806011 w 2990085"/>
              <a:gd name="connsiteY17" fmla="*/ 4575877 h 4575877"/>
              <a:gd name="connsiteX18" fmla="*/ 801054 w 2990085"/>
              <a:gd name="connsiteY18" fmla="*/ 4427857 h 4575877"/>
              <a:gd name="connsiteX19" fmla="*/ 1160457 w 2990085"/>
              <a:gd name="connsiteY19" fmla="*/ 4159821 h 4575877"/>
              <a:gd name="connsiteX20" fmla="*/ 1241769 w 2990085"/>
              <a:gd name="connsiteY20" fmla="*/ 3667174 h 4575877"/>
              <a:gd name="connsiteX21" fmla="*/ 1237922 w 2990085"/>
              <a:gd name="connsiteY21" fmla="*/ 3428438 h 4575877"/>
              <a:gd name="connsiteX22" fmla="*/ 1240031 w 2990085"/>
              <a:gd name="connsiteY22" fmla="*/ 3428438 h 4575877"/>
              <a:gd name="connsiteX23" fmla="*/ 1240031 w 2990085"/>
              <a:gd name="connsiteY23" fmla="*/ 3401224 h 4575877"/>
              <a:gd name="connsiteX24" fmla="*/ 1239219 w 2990085"/>
              <a:gd name="connsiteY24" fmla="*/ 3401224 h 4575877"/>
              <a:gd name="connsiteX25" fmla="*/ 1239219 w 2990085"/>
              <a:gd name="connsiteY25" fmla="*/ 2606619 h 4575877"/>
              <a:gd name="connsiteX26" fmla="*/ 1240448 w 2990085"/>
              <a:gd name="connsiteY26" fmla="*/ 2606619 h 4575877"/>
              <a:gd name="connsiteX27" fmla="*/ 1216781 w 2990085"/>
              <a:gd name="connsiteY27" fmla="*/ 1137952 h 4575877"/>
              <a:gd name="connsiteX28" fmla="*/ 1205031 w 2990085"/>
              <a:gd name="connsiteY28" fmla="*/ 986000 h 4575877"/>
              <a:gd name="connsiteX29" fmla="*/ 1010196 w 2990085"/>
              <a:gd name="connsiteY29" fmla="*/ 923011 h 4575877"/>
              <a:gd name="connsiteX30" fmla="*/ 1010953 w 2990085"/>
              <a:gd name="connsiteY30" fmla="*/ 796446 h 4575877"/>
              <a:gd name="connsiteX31" fmla="*/ 1631355 w 2990085"/>
              <a:gd name="connsiteY31" fmla="*/ 516335 h 4575877"/>
              <a:gd name="connsiteX32" fmla="*/ 1619038 w 2990085"/>
              <a:gd name="connsiteY32" fmla="*/ 1030819 h 4575877"/>
              <a:gd name="connsiteX33" fmla="*/ 1617716 w 2990085"/>
              <a:gd name="connsiteY33" fmla="*/ 1823823 h 4575877"/>
              <a:gd name="connsiteX34" fmla="*/ 1868719 w 2990085"/>
              <a:gd name="connsiteY34" fmla="*/ 1774203 h 4575877"/>
              <a:gd name="connsiteX35" fmla="*/ 2397287 w 2990085"/>
              <a:gd name="connsiteY35" fmla="*/ 1343368 h 4575877"/>
              <a:gd name="connsiteX36" fmla="*/ 2504404 w 2990085"/>
              <a:gd name="connsiteY36" fmla="*/ 645679 h 4575877"/>
              <a:gd name="connsiteX37" fmla="*/ 2200442 w 2990085"/>
              <a:gd name="connsiteY37" fmla="*/ 269996 h 4575877"/>
              <a:gd name="connsiteX38" fmla="*/ 1592464 w 2990085"/>
              <a:gd name="connsiteY38" fmla="*/ 262479 h 4575877"/>
              <a:gd name="connsiteX39" fmla="*/ 774828 w 2990085"/>
              <a:gd name="connsiteY39" fmla="*/ 718607 h 4575877"/>
              <a:gd name="connsiteX40" fmla="*/ 255817 w 2990085"/>
              <a:gd name="connsiteY40" fmla="*/ 1465682 h 4575877"/>
              <a:gd name="connsiteX41" fmla="*/ 203204 w 2990085"/>
              <a:gd name="connsiteY41" fmla="*/ 2206292 h 4575877"/>
              <a:gd name="connsiteX42" fmla="*/ 348810 w 2990085"/>
              <a:gd name="connsiteY42" fmla="*/ 2483428 h 4575877"/>
              <a:gd name="connsiteX43" fmla="*/ 622088 w 2990085"/>
              <a:gd name="connsiteY43" fmla="*/ 2657629 h 4575877"/>
              <a:gd name="connsiteX44" fmla="*/ 800805 w 2990085"/>
              <a:gd name="connsiteY44" fmla="*/ 2811066 h 4575877"/>
              <a:gd name="connsiteX45" fmla="*/ 779502 w 2990085"/>
              <a:gd name="connsiteY45" fmla="*/ 2914384 h 4575877"/>
              <a:gd name="connsiteX46" fmla="*/ 686344 w 2990085"/>
              <a:gd name="connsiteY46" fmla="*/ 2985143 h 4575877"/>
              <a:gd name="connsiteX47" fmla="*/ 347086 w 2990085"/>
              <a:gd name="connsiteY47" fmla="*/ 2854362 h 4575877"/>
              <a:gd name="connsiteX48" fmla="*/ 51924 w 2990085"/>
              <a:gd name="connsiteY48" fmla="*/ 2349974 h 4575877"/>
              <a:gd name="connsiteX49" fmla="*/ 301903 w 2990085"/>
              <a:gd name="connsiteY49" fmla="*/ 1002519 h 4575877"/>
              <a:gd name="connsiteX50" fmla="*/ 1651515 w 2990085"/>
              <a:gd name="connsiteY50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3401224 h 4575877"/>
              <a:gd name="connsiteX24" fmla="*/ 1239219 w 2990085"/>
              <a:gd name="connsiteY24" fmla="*/ 2606619 h 4575877"/>
              <a:gd name="connsiteX25" fmla="*/ 1240448 w 2990085"/>
              <a:gd name="connsiteY25" fmla="*/ 2606619 h 4575877"/>
              <a:gd name="connsiteX26" fmla="*/ 1216781 w 2990085"/>
              <a:gd name="connsiteY26" fmla="*/ 1137952 h 4575877"/>
              <a:gd name="connsiteX27" fmla="*/ 1205031 w 2990085"/>
              <a:gd name="connsiteY27" fmla="*/ 986000 h 4575877"/>
              <a:gd name="connsiteX28" fmla="*/ 1010196 w 2990085"/>
              <a:gd name="connsiteY28" fmla="*/ 923011 h 4575877"/>
              <a:gd name="connsiteX29" fmla="*/ 1010953 w 2990085"/>
              <a:gd name="connsiteY29" fmla="*/ 796446 h 4575877"/>
              <a:gd name="connsiteX30" fmla="*/ 1631355 w 2990085"/>
              <a:gd name="connsiteY30" fmla="*/ 516335 h 4575877"/>
              <a:gd name="connsiteX31" fmla="*/ 1619038 w 2990085"/>
              <a:gd name="connsiteY31" fmla="*/ 1030819 h 4575877"/>
              <a:gd name="connsiteX32" fmla="*/ 1617716 w 2990085"/>
              <a:gd name="connsiteY32" fmla="*/ 1823823 h 4575877"/>
              <a:gd name="connsiteX33" fmla="*/ 1868719 w 2990085"/>
              <a:gd name="connsiteY33" fmla="*/ 1774203 h 4575877"/>
              <a:gd name="connsiteX34" fmla="*/ 2397287 w 2990085"/>
              <a:gd name="connsiteY34" fmla="*/ 1343368 h 4575877"/>
              <a:gd name="connsiteX35" fmla="*/ 2504404 w 2990085"/>
              <a:gd name="connsiteY35" fmla="*/ 645679 h 4575877"/>
              <a:gd name="connsiteX36" fmla="*/ 2200442 w 2990085"/>
              <a:gd name="connsiteY36" fmla="*/ 269996 h 4575877"/>
              <a:gd name="connsiteX37" fmla="*/ 1592464 w 2990085"/>
              <a:gd name="connsiteY37" fmla="*/ 262479 h 4575877"/>
              <a:gd name="connsiteX38" fmla="*/ 774828 w 2990085"/>
              <a:gd name="connsiteY38" fmla="*/ 718607 h 4575877"/>
              <a:gd name="connsiteX39" fmla="*/ 255817 w 2990085"/>
              <a:gd name="connsiteY39" fmla="*/ 1465682 h 4575877"/>
              <a:gd name="connsiteX40" fmla="*/ 203204 w 2990085"/>
              <a:gd name="connsiteY40" fmla="*/ 2206292 h 4575877"/>
              <a:gd name="connsiteX41" fmla="*/ 348810 w 2990085"/>
              <a:gd name="connsiteY41" fmla="*/ 2483428 h 4575877"/>
              <a:gd name="connsiteX42" fmla="*/ 622088 w 2990085"/>
              <a:gd name="connsiteY42" fmla="*/ 2657629 h 4575877"/>
              <a:gd name="connsiteX43" fmla="*/ 800805 w 2990085"/>
              <a:gd name="connsiteY43" fmla="*/ 2811066 h 4575877"/>
              <a:gd name="connsiteX44" fmla="*/ 779502 w 2990085"/>
              <a:gd name="connsiteY44" fmla="*/ 2914384 h 4575877"/>
              <a:gd name="connsiteX45" fmla="*/ 686344 w 2990085"/>
              <a:gd name="connsiteY45" fmla="*/ 2985143 h 4575877"/>
              <a:gd name="connsiteX46" fmla="*/ 347086 w 2990085"/>
              <a:gd name="connsiteY46" fmla="*/ 2854362 h 4575877"/>
              <a:gd name="connsiteX47" fmla="*/ 51924 w 2990085"/>
              <a:gd name="connsiteY47" fmla="*/ 2349974 h 4575877"/>
              <a:gd name="connsiteX48" fmla="*/ 301903 w 2990085"/>
              <a:gd name="connsiteY48" fmla="*/ 1002519 h 4575877"/>
              <a:gd name="connsiteX49" fmla="*/ 1651515 w 2990085"/>
              <a:gd name="connsiteY49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2606619 h 4575877"/>
              <a:gd name="connsiteX24" fmla="*/ 1240448 w 2990085"/>
              <a:gd name="connsiteY24" fmla="*/ 2606619 h 4575877"/>
              <a:gd name="connsiteX25" fmla="*/ 1216781 w 2990085"/>
              <a:gd name="connsiteY25" fmla="*/ 1137952 h 4575877"/>
              <a:gd name="connsiteX26" fmla="*/ 1205031 w 2990085"/>
              <a:gd name="connsiteY26" fmla="*/ 986000 h 4575877"/>
              <a:gd name="connsiteX27" fmla="*/ 1010196 w 2990085"/>
              <a:gd name="connsiteY27" fmla="*/ 923011 h 4575877"/>
              <a:gd name="connsiteX28" fmla="*/ 1010953 w 2990085"/>
              <a:gd name="connsiteY28" fmla="*/ 796446 h 4575877"/>
              <a:gd name="connsiteX29" fmla="*/ 1631355 w 2990085"/>
              <a:gd name="connsiteY29" fmla="*/ 516335 h 4575877"/>
              <a:gd name="connsiteX30" fmla="*/ 1619038 w 2990085"/>
              <a:gd name="connsiteY30" fmla="*/ 1030819 h 4575877"/>
              <a:gd name="connsiteX31" fmla="*/ 1617716 w 2990085"/>
              <a:gd name="connsiteY31" fmla="*/ 1823823 h 4575877"/>
              <a:gd name="connsiteX32" fmla="*/ 1868719 w 2990085"/>
              <a:gd name="connsiteY32" fmla="*/ 1774203 h 4575877"/>
              <a:gd name="connsiteX33" fmla="*/ 2397287 w 2990085"/>
              <a:gd name="connsiteY33" fmla="*/ 1343368 h 4575877"/>
              <a:gd name="connsiteX34" fmla="*/ 2504404 w 2990085"/>
              <a:gd name="connsiteY34" fmla="*/ 645679 h 4575877"/>
              <a:gd name="connsiteX35" fmla="*/ 2200442 w 2990085"/>
              <a:gd name="connsiteY35" fmla="*/ 269996 h 4575877"/>
              <a:gd name="connsiteX36" fmla="*/ 1592464 w 2990085"/>
              <a:gd name="connsiteY36" fmla="*/ 262479 h 4575877"/>
              <a:gd name="connsiteX37" fmla="*/ 774828 w 2990085"/>
              <a:gd name="connsiteY37" fmla="*/ 718607 h 4575877"/>
              <a:gd name="connsiteX38" fmla="*/ 255817 w 2990085"/>
              <a:gd name="connsiteY38" fmla="*/ 1465682 h 4575877"/>
              <a:gd name="connsiteX39" fmla="*/ 203204 w 2990085"/>
              <a:gd name="connsiteY39" fmla="*/ 2206292 h 4575877"/>
              <a:gd name="connsiteX40" fmla="*/ 348810 w 2990085"/>
              <a:gd name="connsiteY40" fmla="*/ 2483428 h 4575877"/>
              <a:gd name="connsiteX41" fmla="*/ 622088 w 2990085"/>
              <a:gd name="connsiteY41" fmla="*/ 2657629 h 4575877"/>
              <a:gd name="connsiteX42" fmla="*/ 800805 w 2990085"/>
              <a:gd name="connsiteY42" fmla="*/ 2811066 h 4575877"/>
              <a:gd name="connsiteX43" fmla="*/ 779502 w 2990085"/>
              <a:gd name="connsiteY43" fmla="*/ 2914384 h 4575877"/>
              <a:gd name="connsiteX44" fmla="*/ 686344 w 2990085"/>
              <a:gd name="connsiteY44" fmla="*/ 2985143 h 4575877"/>
              <a:gd name="connsiteX45" fmla="*/ 347086 w 2990085"/>
              <a:gd name="connsiteY45" fmla="*/ 2854362 h 4575877"/>
              <a:gd name="connsiteX46" fmla="*/ 51924 w 2990085"/>
              <a:gd name="connsiteY46" fmla="*/ 2349974 h 4575877"/>
              <a:gd name="connsiteX47" fmla="*/ 301903 w 2990085"/>
              <a:gd name="connsiteY47" fmla="*/ 1002519 h 4575877"/>
              <a:gd name="connsiteX48" fmla="*/ 1651515 w 2990085"/>
              <a:gd name="connsiteY48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39219 w 2990085"/>
              <a:gd name="connsiteY22" fmla="*/ 2606619 h 4575877"/>
              <a:gd name="connsiteX23" fmla="*/ 1240448 w 2990085"/>
              <a:gd name="connsiteY23" fmla="*/ 2606619 h 4575877"/>
              <a:gd name="connsiteX24" fmla="*/ 1216781 w 2990085"/>
              <a:gd name="connsiteY24" fmla="*/ 1137952 h 4575877"/>
              <a:gd name="connsiteX25" fmla="*/ 1205031 w 2990085"/>
              <a:gd name="connsiteY25" fmla="*/ 986000 h 4575877"/>
              <a:gd name="connsiteX26" fmla="*/ 1010196 w 2990085"/>
              <a:gd name="connsiteY26" fmla="*/ 923011 h 4575877"/>
              <a:gd name="connsiteX27" fmla="*/ 1010953 w 2990085"/>
              <a:gd name="connsiteY27" fmla="*/ 796446 h 4575877"/>
              <a:gd name="connsiteX28" fmla="*/ 1631355 w 2990085"/>
              <a:gd name="connsiteY28" fmla="*/ 516335 h 4575877"/>
              <a:gd name="connsiteX29" fmla="*/ 1619038 w 2990085"/>
              <a:gd name="connsiteY29" fmla="*/ 1030819 h 4575877"/>
              <a:gd name="connsiteX30" fmla="*/ 1617716 w 2990085"/>
              <a:gd name="connsiteY30" fmla="*/ 1823823 h 4575877"/>
              <a:gd name="connsiteX31" fmla="*/ 1868719 w 2990085"/>
              <a:gd name="connsiteY31" fmla="*/ 1774203 h 4575877"/>
              <a:gd name="connsiteX32" fmla="*/ 2397287 w 2990085"/>
              <a:gd name="connsiteY32" fmla="*/ 1343368 h 4575877"/>
              <a:gd name="connsiteX33" fmla="*/ 2504404 w 2990085"/>
              <a:gd name="connsiteY33" fmla="*/ 645679 h 4575877"/>
              <a:gd name="connsiteX34" fmla="*/ 2200442 w 2990085"/>
              <a:gd name="connsiteY34" fmla="*/ 269996 h 4575877"/>
              <a:gd name="connsiteX35" fmla="*/ 1592464 w 2990085"/>
              <a:gd name="connsiteY35" fmla="*/ 262479 h 4575877"/>
              <a:gd name="connsiteX36" fmla="*/ 774828 w 2990085"/>
              <a:gd name="connsiteY36" fmla="*/ 718607 h 4575877"/>
              <a:gd name="connsiteX37" fmla="*/ 255817 w 2990085"/>
              <a:gd name="connsiteY37" fmla="*/ 1465682 h 4575877"/>
              <a:gd name="connsiteX38" fmla="*/ 203204 w 2990085"/>
              <a:gd name="connsiteY38" fmla="*/ 2206292 h 4575877"/>
              <a:gd name="connsiteX39" fmla="*/ 348810 w 2990085"/>
              <a:gd name="connsiteY39" fmla="*/ 2483428 h 4575877"/>
              <a:gd name="connsiteX40" fmla="*/ 622088 w 2990085"/>
              <a:gd name="connsiteY40" fmla="*/ 2657629 h 4575877"/>
              <a:gd name="connsiteX41" fmla="*/ 800805 w 2990085"/>
              <a:gd name="connsiteY41" fmla="*/ 2811066 h 4575877"/>
              <a:gd name="connsiteX42" fmla="*/ 779502 w 2990085"/>
              <a:gd name="connsiteY42" fmla="*/ 2914384 h 4575877"/>
              <a:gd name="connsiteX43" fmla="*/ 686344 w 2990085"/>
              <a:gd name="connsiteY43" fmla="*/ 2985143 h 4575877"/>
              <a:gd name="connsiteX44" fmla="*/ 347086 w 2990085"/>
              <a:gd name="connsiteY44" fmla="*/ 2854362 h 4575877"/>
              <a:gd name="connsiteX45" fmla="*/ 51924 w 2990085"/>
              <a:gd name="connsiteY45" fmla="*/ 2349974 h 4575877"/>
              <a:gd name="connsiteX46" fmla="*/ 301903 w 2990085"/>
              <a:gd name="connsiteY46" fmla="*/ 1002519 h 4575877"/>
              <a:gd name="connsiteX47" fmla="*/ 1651515 w 2990085"/>
              <a:gd name="connsiteY47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39219 w 2990085"/>
              <a:gd name="connsiteY21" fmla="*/ 2606619 h 4575877"/>
              <a:gd name="connsiteX22" fmla="*/ 1240448 w 2990085"/>
              <a:gd name="connsiteY22" fmla="*/ 2606619 h 4575877"/>
              <a:gd name="connsiteX23" fmla="*/ 1216781 w 2990085"/>
              <a:gd name="connsiteY23" fmla="*/ 1137952 h 4575877"/>
              <a:gd name="connsiteX24" fmla="*/ 1205031 w 2990085"/>
              <a:gd name="connsiteY24" fmla="*/ 986000 h 4575877"/>
              <a:gd name="connsiteX25" fmla="*/ 1010196 w 2990085"/>
              <a:gd name="connsiteY25" fmla="*/ 923011 h 4575877"/>
              <a:gd name="connsiteX26" fmla="*/ 1010953 w 2990085"/>
              <a:gd name="connsiteY26" fmla="*/ 796446 h 4575877"/>
              <a:gd name="connsiteX27" fmla="*/ 1631355 w 2990085"/>
              <a:gd name="connsiteY27" fmla="*/ 516335 h 4575877"/>
              <a:gd name="connsiteX28" fmla="*/ 1619038 w 2990085"/>
              <a:gd name="connsiteY28" fmla="*/ 1030819 h 4575877"/>
              <a:gd name="connsiteX29" fmla="*/ 1617716 w 2990085"/>
              <a:gd name="connsiteY29" fmla="*/ 1823823 h 4575877"/>
              <a:gd name="connsiteX30" fmla="*/ 1868719 w 2990085"/>
              <a:gd name="connsiteY30" fmla="*/ 1774203 h 4575877"/>
              <a:gd name="connsiteX31" fmla="*/ 2397287 w 2990085"/>
              <a:gd name="connsiteY31" fmla="*/ 1343368 h 4575877"/>
              <a:gd name="connsiteX32" fmla="*/ 2504404 w 2990085"/>
              <a:gd name="connsiteY32" fmla="*/ 645679 h 4575877"/>
              <a:gd name="connsiteX33" fmla="*/ 2200442 w 2990085"/>
              <a:gd name="connsiteY33" fmla="*/ 269996 h 4575877"/>
              <a:gd name="connsiteX34" fmla="*/ 1592464 w 2990085"/>
              <a:gd name="connsiteY34" fmla="*/ 262479 h 4575877"/>
              <a:gd name="connsiteX35" fmla="*/ 774828 w 2990085"/>
              <a:gd name="connsiteY35" fmla="*/ 718607 h 4575877"/>
              <a:gd name="connsiteX36" fmla="*/ 255817 w 2990085"/>
              <a:gd name="connsiteY36" fmla="*/ 1465682 h 4575877"/>
              <a:gd name="connsiteX37" fmla="*/ 203204 w 2990085"/>
              <a:gd name="connsiteY37" fmla="*/ 2206292 h 4575877"/>
              <a:gd name="connsiteX38" fmla="*/ 348810 w 2990085"/>
              <a:gd name="connsiteY38" fmla="*/ 2483428 h 4575877"/>
              <a:gd name="connsiteX39" fmla="*/ 622088 w 2990085"/>
              <a:gd name="connsiteY39" fmla="*/ 2657629 h 4575877"/>
              <a:gd name="connsiteX40" fmla="*/ 800805 w 2990085"/>
              <a:gd name="connsiteY40" fmla="*/ 2811066 h 4575877"/>
              <a:gd name="connsiteX41" fmla="*/ 779502 w 2990085"/>
              <a:gd name="connsiteY41" fmla="*/ 2914384 h 4575877"/>
              <a:gd name="connsiteX42" fmla="*/ 686344 w 2990085"/>
              <a:gd name="connsiteY42" fmla="*/ 2985143 h 4575877"/>
              <a:gd name="connsiteX43" fmla="*/ 347086 w 2990085"/>
              <a:gd name="connsiteY43" fmla="*/ 2854362 h 4575877"/>
              <a:gd name="connsiteX44" fmla="*/ 51924 w 2990085"/>
              <a:gd name="connsiteY44" fmla="*/ 2349974 h 4575877"/>
              <a:gd name="connsiteX45" fmla="*/ 301903 w 2990085"/>
              <a:gd name="connsiteY45" fmla="*/ 1002519 h 4575877"/>
              <a:gd name="connsiteX46" fmla="*/ 1651515 w 2990085"/>
              <a:gd name="connsiteY46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9219 w 2990085"/>
              <a:gd name="connsiteY20" fmla="*/ 2606619 h 4575877"/>
              <a:gd name="connsiteX21" fmla="*/ 1240448 w 2990085"/>
              <a:gd name="connsiteY21" fmla="*/ 2606619 h 4575877"/>
              <a:gd name="connsiteX22" fmla="*/ 1216781 w 2990085"/>
              <a:gd name="connsiteY22" fmla="*/ 1137952 h 4575877"/>
              <a:gd name="connsiteX23" fmla="*/ 1205031 w 2990085"/>
              <a:gd name="connsiteY23" fmla="*/ 986000 h 4575877"/>
              <a:gd name="connsiteX24" fmla="*/ 1010196 w 2990085"/>
              <a:gd name="connsiteY24" fmla="*/ 923011 h 4575877"/>
              <a:gd name="connsiteX25" fmla="*/ 1010953 w 2990085"/>
              <a:gd name="connsiteY25" fmla="*/ 796446 h 4575877"/>
              <a:gd name="connsiteX26" fmla="*/ 1631355 w 2990085"/>
              <a:gd name="connsiteY26" fmla="*/ 516335 h 4575877"/>
              <a:gd name="connsiteX27" fmla="*/ 1619038 w 2990085"/>
              <a:gd name="connsiteY27" fmla="*/ 1030819 h 4575877"/>
              <a:gd name="connsiteX28" fmla="*/ 1617716 w 2990085"/>
              <a:gd name="connsiteY28" fmla="*/ 1823823 h 4575877"/>
              <a:gd name="connsiteX29" fmla="*/ 1868719 w 2990085"/>
              <a:gd name="connsiteY29" fmla="*/ 1774203 h 4575877"/>
              <a:gd name="connsiteX30" fmla="*/ 2397287 w 2990085"/>
              <a:gd name="connsiteY30" fmla="*/ 1343368 h 4575877"/>
              <a:gd name="connsiteX31" fmla="*/ 2504404 w 2990085"/>
              <a:gd name="connsiteY31" fmla="*/ 645679 h 4575877"/>
              <a:gd name="connsiteX32" fmla="*/ 2200442 w 2990085"/>
              <a:gd name="connsiteY32" fmla="*/ 269996 h 4575877"/>
              <a:gd name="connsiteX33" fmla="*/ 1592464 w 2990085"/>
              <a:gd name="connsiteY33" fmla="*/ 262479 h 4575877"/>
              <a:gd name="connsiteX34" fmla="*/ 774828 w 2990085"/>
              <a:gd name="connsiteY34" fmla="*/ 718607 h 4575877"/>
              <a:gd name="connsiteX35" fmla="*/ 255817 w 2990085"/>
              <a:gd name="connsiteY35" fmla="*/ 1465682 h 4575877"/>
              <a:gd name="connsiteX36" fmla="*/ 203204 w 2990085"/>
              <a:gd name="connsiteY36" fmla="*/ 2206292 h 4575877"/>
              <a:gd name="connsiteX37" fmla="*/ 348810 w 2990085"/>
              <a:gd name="connsiteY37" fmla="*/ 2483428 h 4575877"/>
              <a:gd name="connsiteX38" fmla="*/ 622088 w 2990085"/>
              <a:gd name="connsiteY38" fmla="*/ 2657629 h 4575877"/>
              <a:gd name="connsiteX39" fmla="*/ 800805 w 2990085"/>
              <a:gd name="connsiteY39" fmla="*/ 2811066 h 4575877"/>
              <a:gd name="connsiteX40" fmla="*/ 779502 w 2990085"/>
              <a:gd name="connsiteY40" fmla="*/ 2914384 h 4575877"/>
              <a:gd name="connsiteX41" fmla="*/ 686344 w 2990085"/>
              <a:gd name="connsiteY41" fmla="*/ 2985143 h 4575877"/>
              <a:gd name="connsiteX42" fmla="*/ 347086 w 2990085"/>
              <a:gd name="connsiteY42" fmla="*/ 2854362 h 4575877"/>
              <a:gd name="connsiteX43" fmla="*/ 51924 w 2990085"/>
              <a:gd name="connsiteY43" fmla="*/ 2349974 h 4575877"/>
              <a:gd name="connsiteX44" fmla="*/ 301903 w 2990085"/>
              <a:gd name="connsiteY44" fmla="*/ 1002519 h 4575877"/>
              <a:gd name="connsiteX45" fmla="*/ 1651515 w 2990085"/>
              <a:gd name="connsiteY45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5750 w 2990085"/>
              <a:gd name="connsiteY7" fmla="*/ 3723073 h 4575877"/>
              <a:gd name="connsiteX8" fmla="*/ 1626318 w 2990085"/>
              <a:gd name="connsiteY8" fmla="*/ 4162116 h 4575877"/>
              <a:gd name="connsiteX9" fmla="*/ 1998521 w 2990085"/>
              <a:gd name="connsiteY9" fmla="*/ 4114682 h 4575877"/>
              <a:gd name="connsiteX10" fmla="*/ 2387572 w 2990085"/>
              <a:gd name="connsiteY10" fmla="*/ 3936393 h 4575877"/>
              <a:gd name="connsiteX11" fmla="*/ 2393959 w 2990085"/>
              <a:gd name="connsiteY11" fmla="*/ 4089779 h 4575877"/>
              <a:gd name="connsiteX12" fmla="*/ 2032803 w 2990085"/>
              <a:gd name="connsiteY12" fmla="*/ 4243403 h 4575877"/>
              <a:gd name="connsiteX13" fmla="*/ 1655587 w 2990085"/>
              <a:gd name="connsiteY13" fmla="*/ 4315149 h 4575877"/>
              <a:gd name="connsiteX14" fmla="*/ 1273004 w 2990085"/>
              <a:gd name="connsiteY14" fmla="*/ 4388324 h 4575877"/>
              <a:gd name="connsiteX15" fmla="*/ 806011 w 2990085"/>
              <a:gd name="connsiteY15" fmla="*/ 4575877 h 4575877"/>
              <a:gd name="connsiteX16" fmla="*/ 801054 w 2990085"/>
              <a:gd name="connsiteY16" fmla="*/ 4427857 h 4575877"/>
              <a:gd name="connsiteX17" fmla="*/ 1160457 w 2990085"/>
              <a:gd name="connsiteY17" fmla="*/ 4159821 h 4575877"/>
              <a:gd name="connsiteX18" fmla="*/ 1241769 w 2990085"/>
              <a:gd name="connsiteY18" fmla="*/ 3667174 h 4575877"/>
              <a:gd name="connsiteX19" fmla="*/ 1239219 w 2990085"/>
              <a:gd name="connsiteY19" fmla="*/ 2606619 h 4575877"/>
              <a:gd name="connsiteX20" fmla="*/ 1240448 w 2990085"/>
              <a:gd name="connsiteY20" fmla="*/ 2606619 h 4575877"/>
              <a:gd name="connsiteX21" fmla="*/ 1216781 w 2990085"/>
              <a:gd name="connsiteY21" fmla="*/ 1137952 h 4575877"/>
              <a:gd name="connsiteX22" fmla="*/ 1205031 w 2990085"/>
              <a:gd name="connsiteY22" fmla="*/ 986000 h 4575877"/>
              <a:gd name="connsiteX23" fmla="*/ 1010196 w 2990085"/>
              <a:gd name="connsiteY23" fmla="*/ 923011 h 4575877"/>
              <a:gd name="connsiteX24" fmla="*/ 1010953 w 2990085"/>
              <a:gd name="connsiteY24" fmla="*/ 796446 h 4575877"/>
              <a:gd name="connsiteX25" fmla="*/ 1631355 w 2990085"/>
              <a:gd name="connsiteY25" fmla="*/ 516335 h 4575877"/>
              <a:gd name="connsiteX26" fmla="*/ 1619038 w 2990085"/>
              <a:gd name="connsiteY26" fmla="*/ 1030819 h 4575877"/>
              <a:gd name="connsiteX27" fmla="*/ 1617716 w 2990085"/>
              <a:gd name="connsiteY27" fmla="*/ 1823823 h 4575877"/>
              <a:gd name="connsiteX28" fmla="*/ 1868719 w 2990085"/>
              <a:gd name="connsiteY28" fmla="*/ 1774203 h 4575877"/>
              <a:gd name="connsiteX29" fmla="*/ 2397287 w 2990085"/>
              <a:gd name="connsiteY29" fmla="*/ 1343368 h 4575877"/>
              <a:gd name="connsiteX30" fmla="*/ 2504404 w 2990085"/>
              <a:gd name="connsiteY30" fmla="*/ 645679 h 4575877"/>
              <a:gd name="connsiteX31" fmla="*/ 2200442 w 2990085"/>
              <a:gd name="connsiteY31" fmla="*/ 269996 h 4575877"/>
              <a:gd name="connsiteX32" fmla="*/ 1592464 w 2990085"/>
              <a:gd name="connsiteY32" fmla="*/ 262479 h 4575877"/>
              <a:gd name="connsiteX33" fmla="*/ 774828 w 2990085"/>
              <a:gd name="connsiteY33" fmla="*/ 718607 h 4575877"/>
              <a:gd name="connsiteX34" fmla="*/ 255817 w 2990085"/>
              <a:gd name="connsiteY34" fmla="*/ 1465682 h 4575877"/>
              <a:gd name="connsiteX35" fmla="*/ 203204 w 2990085"/>
              <a:gd name="connsiteY35" fmla="*/ 2206292 h 4575877"/>
              <a:gd name="connsiteX36" fmla="*/ 348810 w 2990085"/>
              <a:gd name="connsiteY36" fmla="*/ 2483428 h 4575877"/>
              <a:gd name="connsiteX37" fmla="*/ 622088 w 2990085"/>
              <a:gd name="connsiteY37" fmla="*/ 2657629 h 4575877"/>
              <a:gd name="connsiteX38" fmla="*/ 800805 w 2990085"/>
              <a:gd name="connsiteY38" fmla="*/ 2811066 h 4575877"/>
              <a:gd name="connsiteX39" fmla="*/ 779502 w 2990085"/>
              <a:gd name="connsiteY39" fmla="*/ 2914384 h 4575877"/>
              <a:gd name="connsiteX40" fmla="*/ 686344 w 2990085"/>
              <a:gd name="connsiteY40" fmla="*/ 2985143 h 4575877"/>
              <a:gd name="connsiteX41" fmla="*/ 347086 w 2990085"/>
              <a:gd name="connsiteY41" fmla="*/ 2854362 h 4575877"/>
              <a:gd name="connsiteX42" fmla="*/ 51924 w 2990085"/>
              <a:gd name="connsiteY42" fmla="*/ 2349974 h 4575877"/>
              <a:gd name="connsiteX43" fmla="*/ 301903 w 2990085"/>
              <a:gd name="connsiteY43" fmla="*/ 1002519 h 4575877"/>
              <a:gd name="connsiteX44" fmla="*/ 1651515 w 2990085"/>
              <a:gd name="connsiteY44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5750 w 2990085"/>
              <a:gd name="connsiteY6" fmla="*/ 3723073 h 4575877"/>
              <a:gd name="connsiteX7" fmla="*/ 1626318 w 2990085"/>
              <a:gd name="connsiteY7" fmla="*/ 4162116 h 4575877"/>
              <a:gd name="connsiteX8" fmla="*/ 1998521 w 2990085"/>
              <a:gd name="connsiteY8" fmla="*/ 4114682 h 4575877"/>
              <a:gd name="connsiteX9" fmla="*/ 2387572 w 2990085"/>
              <a:gd name="connsiteY9" fmla="*/ 3936393 h 4575877"/>
              <a:gd name="connsiteX10" fmla="*/ 2393959 w 2990085"/>
              <a:gd name="connsiteY10" fmla="*/ 4089779 h 4575877"/>
              <a:gd name="connsiteX11" fmla="*/ 2032803 w 2990085"/>
              <a:gd name="connsiteY11" fmla="*/ 4243403 h 4575877"/>
              <a:gd name="connsiteX12" fmla="*/ 1655587 w 2990085"/>
              <a:gd name="connsiteY12" fmla="*/ 4315149 h 4575877"/>
              <a:gd name="connsiteX13" fmla="*/ 1273004 w 2990085"/>
              <a:gd name="connsiteY13" fmla="*/ 4388324 h 4575877"/>
              <a:gd name="connsiteX14" fmla="*/ 806011 w 2990085"/>
              <a:gd name="connsiteY14" fmla="*/ 4575877 h 4575877"/>
              <a:gd name="connsiteX15" fmla="*/ 801054 w 2990085"/>
              <a:gd name="connsiteY15" fmla="*/ 4427857 h 4575877"/>
              <a:gd name="connsiteX16" fmla="*/ 1160457 w 2990085"/>
              <a:gd name="connsiteY16" fmla="*/ 4159821 h 4575877"/>
              <a:gd name="connsiteX17" fmla="*/ 1241769 w 2990085"/>
              <a:gd name="connsiteY17" fmla="*/ 3667174 h 4575877"/>
              <a:gd name="connsiteX18" fmla="*/ 1239219 w 2990085"/>
              <a:gd name="connsiteY18" fmla="*/ 2606619 h 4575877"/>
              <a:gd name="connsiteX19" fmla="*/ 1240448 w 2990085"/>
              <a:gd name="connsiteY19" fmla="*/ 2606619 h 4575877"/>
              <a:gd name="connsiteX20" fmla="*/ 1216781 w 2990085"/>
              <a:gd name="connsiteY20" fmla="*/ 1137952 h 4575877"/>
              <a:gd name="connsiteX21" fmla="*/ 1205031 w 2990085"/>
              <a:gd name="connsiteY21" fmla="*/ 986000 h 4575877"/>
              <a:gd name="connsiteX22" fmla="*/ 1010196 w 2990085"/>
              <a:gd name="connsiteY22" fmla="*/ 923011 h 4575877"/>
              <a:gd name="connsiteX23" fmla="*/ 1010953 w 2990085"/>
              <a:gd name="connsiteY23" fmla="*/ 796446 h 4575877"/>
              <a:gd name="connsiteX24" fmla="*/ 1631355 w 2990085"/>
              <a:gd name="connsiteY24" fmla="*/ 516335 h 4575877"/>
              <a:gd name="connsiteX25" fmla="*/ 1619038 w 2990085"/>
              <a:gd name="connsiteY25" fmla="*/ 1030819 h 4575877"/>
              <a:gd name="connsiteX26" fmla="*/ 1617716 w 2990085"/>
              <a:gd name="connsiteY26" fmla="*/ 1823823 h 4575877"/>
              <a:gd name="connsiteX27" fmla="*/ 1868719 w 2990085"/>
              <a:gd name="connsiteY27" fmla="*/ 1774203 h 4575877"/>
              <a:gd name="connsiteX28" fmla="*/ 2397287 w 2990085"/>
              <a:gd name="connsiteY28" fmla="*/ 1343368 h 4575877"/>
              <a:gd name="connsiteX29" fmla="*/ 2504404 w 2990085"/>
              <a:gd name="connsiteY29" fmla="*/ 645679 h 4575877"/>
              <a:gd name="connsiteX30" fmla="*/ 2200442 w 2990085"/>
              <a:gd name="connsiteY30" fmla="*/ 269996 h 4575877"/>
              <a:gd name="connsiteX31" fmla="*/ 1592464 w 2990085"/>
              <a:gd name="connsiteY31" fmla="*/ 262479 h 4575877"/>
              <a:gd name="connsiteX32" fmla="*/ 774828 w 2990085"/>
              <a:gd name="connsiteY32" fmla="*/ 718607 h 4575877"/>
              <a:gd name="connsiteX33" fmla="*/ 255817 w 2990085"/>
              <a:gd name="connsiteY33" fmla="*/ 1465682 h 4575877"/>
              <a:gd name="connsiteX34" fmla="*/ 203204 w 2990085"/>
              <a:gd name="connsiteY34" fmla="*/ 2206292 h 4575877"/>
              <a:gd name="connsiteX35" fmla="*/ 348810 w 2990085"/>
              <a:gd name="connsiteY35" fmla="*/ 2483428 h 4575877"/>
              <a:gd name="connsiteX36" fmla="*/ 622088 w 2990085"/>
              <a:gd name="connsiteY36" fmla="*/ 2657629 h 4575877"/>
              <a:gd name="connsiteX37" fmla="*/ 800805 w 2990085"/>
              <a:gd name="connsiteY37" fmla="*/ 2811066 h 4575877"/>
              <a:gd name="connsiteX38" fmla="*/ 779502 w 2990085"/>
              <a:gd name="connsiteY38" fmla="*/ 2914384 h 4575877"/>
              <a:gd name="connsiteX39" fmla="*/ 686344 w 2990085"/>
              <a:gd name="connsiteY39" fmla="*/ 2985143 h 4575877"/>
              <a:gd name="connsiteX40" fmla="*/ 347086 w 2990085"/>
              <a:gd name="connsiteY40" fmla="*/ 2854362 h 4575877"/>
              <a:gd name="connsiteX41" fmla="*/ 51924 w 2990085"/>
              <a:gd name="connsiteY41" fmla="*/ 2349974 h 4575877"/>
              <a:gd name="connsiteX42" fmla="*/ 301903 w 2990085"/>
              <a:gd name="connsiteY42" fmla="*/ 1002519 h 4575877"/>
              <a:gd name="connsiteX43" fmla="*/ 1651515 w 2990085"/>
              <a:gd name="connsiteY43" fmla="*/ 74436 h 45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>
              <a:solidFill>
                <a:prstClr val="white"/>
              </a:solidFill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7" y="593132"/>
            <a:ext cx="587795" cy="287999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38" tIns="45719" rIns="91438" bIns="4571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5500" dirty="0">
              <a:solidFill>
                <a:prstClr val="black"/>
              </a:solidFill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7355147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644262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455892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527692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50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88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32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75"/>
            <a:ext cx="10363200" cy="1362075"/>
          </a:xfrm>
        </p:spPr>
        <p:txBody>
          <a:bodyPr anchor="t"/>
          <a:lstStyle>
            <a:lvl1pPr algn="l">
              <a:defRPr sz="5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22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67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3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5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9877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50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700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300" b="1"/>
            </a:lvl4pPr>
            <a:lvl5pPr marL="2438278" indent="0">
              <a:buNone/>
              <a:defRPr sz="2300" b="1"/>
            </a:lvl5pPr>
            <a:lvl6pPr marL="3047848" indent="0">
              <a:buNone/>
              <a:defRPr sz="2300" b="1"/>
            </a:lvl6pPr>
            <a:lvl7pPr marL="3657418" indent="0">
              <a:buNone/>
              <a:defRPr sz="2300" b="1"/>
            </a:lvl7pPr>
            <a:lvl8pPr marL="4266987" indent="0">
              <a:buNone/>
              <a:defRPr sz="2300" b="1"/>
            </a:lvl8pPr>
            <a:lvl9pPr marL="4876557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2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700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300" b="1"/>
            </a:lvl4pPr>
            <a:lvl5pPr marL="2438278" indent="0">
              <a:buNone/>
              <a:defRPr sz="2300" b="1"/>
            </a:lvl5pPr>
            <a:lvl6pPr marL="3047848" indent="0">
              <a:buNone/>
              <a:defRPr sz="2300" b="1"/>
            </a:lvl6pPr>
            <a:lvl7pPr marL="3657418" indent="0">
              <a:buNone/>
              <a:defRPr sz="2300" b="1"/>
            </a:lvl7pPr>
            <a:lvl8pPr marL="4266987" indent="0">
              <a:buNone/>
              <a:defRPr sz="2300" b="1"/>
            </a:lvl8pPr>
            <a:lvl9pPr marL="4876557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2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12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30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82" y="1031271"/>
            <a:ext cx="9912735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106" y="6451913"/>
            <a:ext cx="391889" cy="2201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300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65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731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123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127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9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1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70" indent="0">
              <a:buNone/>
              <a:defRPr sz="1600"/>
            </a:lvl2pPr>
            <a:lvl3pPr marL="1219140" indent="0">
              <a:buNone/>
              <a:defRPr sz="1500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19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75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70" indent="0">
              <a:buNone/>
              <a:defRPr sz="3900"/>
            </a:lvl2pPr>
            <a:lvl3pPr marL="1219140" indent="0">
              <a:buNone/>
              <a:defRPr sz="3200"/>
            </a:lvl3pPr>
            <a:lvl4pPr marL="1828709" indent="0">
              <a:buNone/>
              <a:defRPr sz="2700"/>
            </a:lvl4pPr>
            <a:lvl5pPr marL="2438278" indent="0">
              <a:buNone/>
              <a:defRPr sz="2700"/>
            </a:lvl5pPr>
            <a:lvl6pPr marL="3047848" indent="0">
              <a:buNone/>
              <a:defRPr sz="2700"/>
            </a:lvl6pPr>
            <a:lvl7pPr marL="3657418" indent="0">
              <a:buNone/>
              <a:defRPr sz="2700"/>
            </a:lvl7pPr>
            <a:lvl8pPr marL="4266987" indent="0">
              <a:buNone/>
              <a:defRPr sz="2700"/>
            </a:lvl8pPr>
            <a:lvl9pPr marL="4876557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15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70" indent="0">
              <a:buNone/>
              <a:defRPr sz="1600"/>
            </a:lvl2pPr>
            <a:lvl3pPr marL="1219140" indent="0">
              <a:buNone/>
              <a:defRPr sz="1500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06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96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71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71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52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752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9370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3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8014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510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4358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9009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4853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893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6399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63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2163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14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2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676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11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8366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6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6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6823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14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4DEE5C4E-B3C2-4C37-8FA3-175A5BF966A9}" type="datetimeFigureOut">
              <a:rPr lang="en-US" sz="1800" smtClean="0">
                <a:solidFill>
                  <a:prstClr val="black"/>
                </a:solidFill>
              </a:rPr>
              <a:pPr defTabSz="914400"/>
              <a:t>3/3/2021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0E9BAF5E-2946-41B5-BA42-EFFBDE24E422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79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7439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546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9976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4814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769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4019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997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743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6531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9335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674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760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288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5199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3267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8002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4238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414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5784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9519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9518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9102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3746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0168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713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665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lIns="121917" tIns="60958" rIns="121917" bIns="60958"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fld id="{83D34A37-F7C6-4CD6-B1EF-B622F1DA6BBD}" type="datetimeFigureOut">
              <a:rPr lang="zh-CN" altLang="en-US" sz="2400" smtClean="0">
                <a:solidFill>
                  <a:prstClr val="black"/>
                </a:solidFill>
              </a:rPr>
              <a:pPr defTabSz="1219170"/>
              <a:t>2021/3/3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fld id="{D32ED739-09CA-4559-B218-CEE8A5F10ABE}" type="slidenum">
              <a:rPr lang="zh-CN" altLang="en-US" sz="2400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95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fld id="{83D34A37-F7C6-4CD6-B1EF-B622F1DA6BBD}" type="datetimeFigureOut">
              <a:rPr lang="zh-CN" altLang="en-US" sz="2400" smtClean="0">
                <a:solidFill>
                  <a:prstClr val="black"/>
                </a:solidFill>
              </a:rPr>
              <a:pPr defTabSz="1219170"/>
              <a:t>2021/3/3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fld id="{D32ED739-09CA-4559-B218-CEE8A5F10ABE}" type="slidenum">
              <a:rPr lang="zh-CN" altLang="en-US" sz="2400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24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lIns="121917" tIns="60958" rIns="121917" bIns="60958"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3"/>
          </a:xfrm>
          <a:prstGeom prst="rect">
            <a:avLst/>
          </a:prstGeom>
        </p:spPr>
        <p:txBody>
          <a:bodyPr lIns="121917" tIns="60958" rIns="121917" bIns="60958"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fld id="{83D34A37-F7C6-4CD6-B1EF-B622F1DA6BBD}" type="datetimeFigureOut">
              <a:rPr lang="zh-CN" altLang="en-US" sz="2400" smtClean="0">
                <a:solidFill>
                  <a:prstClr val="black"/>
                </a:solidFill>
              </a:rPr>
              <a:pPr defTabSz="1219170"/>
              <a:t>2021/3/3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fld id="{D32ED739-09CA-4559-B218-CEE8A5F10ABE}" type="slidenum">
              <a:rPr lang="zh-CN" altLang="en-US" sz="2400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59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2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80374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fld id="{83D34A37-F7C6-4CD6-B1EF-B622F1DA6BBD}" type="datetimeFigureOut">
              <a:rPr lang="zh-CN" altLang="en-US" sz="2400" smtClean="0">
                <a:solidFill>
                  <a:prstClr val="black"/>
                </a:solidFill>
              </a:rPr>
              <a:pPr defTabSz="1219170"/>
              <a:t>2021/3/3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fld id="{D32ED739-09CA-4559-B218-CEE8A5F10ABE}" type="slidenum">
              <a:rPr lang="zh-CN" altLang="en-US" sz="2400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86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fld id="{83D34A37-F7C6-4CD6-B1EF-B622F1DA6BBD}" type="datetimeFigureOut">
              <a:rPr lang="zh-CN" altLang="en-US" sz="2400" smtClean="0">
                <a:solidFill>
                  <a:prstClr val="black"/>
                </a:solidFill>
              </a:rPr>
              <a:pPr defTabSz="1219170"/>
              <a:t>2021/3/3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fld id="{D32ED739-09CA-4559-B218-CEE8A5F10ABE}" type="slidenum">
              <a:rPr lang="zh-CN" altLang="en-US" sz="2400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60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fld id="{83D34A37-F7C6-4CD6-B1EF-B622F1DA6BBD}" type="datetimeFigureOut">
              <a:rPr lang="zh-CN" altLang="en-US" sz="2400" smtClean="0">
                <a:solidFill>
                  <a:prstClr val="black"/>
                </a:solidFill>
              </a:rPr>
              <a:pPr defTabSz="1219170"/>
              <a:t>2021/3/3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fld id="{D32ED739-09CA-4559-B218-CEE8A5F10ABE}" type="slidenum">
              <a:rPr lang="zh-CN" altLang="en-US" sz="2400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53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fld id="{83D34A37-F7C6-4CD6-B1EF-B622F1DA6BBD}" type="datetimeFigureOut">
              <a:rPr lang="zh-CN" altLang="en-US" sz="2400" smtClean="0">
                <a:solidFill>
                  <a:prstClr val="black"/>
                </a:solidFill>
              </a:rPr>
              <a:pPr defTabSz="1219170"/>
              <a:t>2021/3/3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fld id="{D32ED739-09CA-4559-B218-CEE8A5F10ABE}" type="slidenum">
              <a:rPr lang="zh-CN" altLang="en-US" sz="2400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72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 lIns="121917" tIns="60958" rIns="121917" bIns="609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fld id="{83D34A37-F7C6-4CD6-B1EF-B622F1DA6BBD}" type="datetimeFigureOut">
              <a:rPr lang="zh-CN" altLang="en-US" sz="2400" smtClean="0">
                <a:solidFill>
                  <a:prstClr val="black"/>
                </a:solidFill>
              </a:rPr>
              <a:pPr defTabSz="1219170"/>
              <a:t>2021/3/3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fld id="{D32ED739-09CA-4559-B218-CEE8A5F10ABE}" type="slidenum">
              <a:rPr lang="zh-CN" altLang="en-US" sz="2400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82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 lIns="121917" tIns="60958" rIns="121917" bIns="609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fld id="{83D34A37-F7C6-4CD6-B1EF-B622F1DA6BBD}" type="datetimeFigureOut">
              <a:rPr lang="zh-CN" altLang="en-US" sz="2400" smtClean="0">
                <a:solidFill>
                  <a:prstClr val="black"/>
                </a:solidFill>
              </a:rPr>
              <a:pPr defTabSz="1219170"/>
              <a:t>2021/3/3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fld id="{D32ED739-09CA-4559-B218-CEE8A5F10ABE}" type="slidenum">
              <a:rPr lang="zh-CN" altLang="en-US" sz="2400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6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2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381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png"/><Relationship Id="rId11" Type="http://schemas.openxmlformats.org/officeDocument/2006/relationships/image" Target="../media/image5.png"/><Relationship Id="rId5" Type="http://schemas.openxmlformats.org/officeDocument/2006/relationships/theme" Target="../theme/theme3.xml"/><Relationship Id="rId10" Type="http://schemas.openxmlformats.org/officeDocument/2006/relationships/image" Target="../media/image4.gif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8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46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46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46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737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429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429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429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385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8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7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928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94" y="231776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610" y="-10487"/>
            <a:ext cx="3222457" cy="150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843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</p:sldLayoutIdLst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4" tIns="45718" rIns="91434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horz" lIns="91434" tIns="45718" rIns="9143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426"/>
            <a:ext cx="2844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426"/>
            <a:ext cx="3860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426"/>
            <a:ext cx="2844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920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  <p:sldLayoutId id="2147484174" r:id="rId4"/>
    <p:sldLayoutId id="2147484175" r:id="rId5"/>
    <p:sldLayoutId id="2147484176" r:id="rId6"/>
    <p:sldLayoutId id="2147484177" r:id="rId7"/>
    <p:sldLayoutId id="2147484178" r:id="rId8"/>
    <p:sldLayoutId id="2147484179" r:id="rId9"/>
    <p:sldLayoutId id="2147484180" r:id="rId10"/>
    <p:sldLayoutId id="2147484181" r:id="rId11"/>
    <p:sldLayoutId id="2147484182" r:id="rId12"/>
    <p:sldLayoutId id="2147484183" r:id="rId1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ctr" defTabSz="121914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8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66B62-0A66-466A-8351-85E77F1452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8"/>
            <a:ext cx="3860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8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BFC52-2FFF-4A01-B57F-FBDA0CBFFA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985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1" r:id="rId1"/>
    <p:sldLayoutId id="2147484222" r:id="rId2"/>
    <p:sldLayoutId id="2147484223" r:id="rId3"/>
    <p:sldLayoutId id="2147484224" r:id="rId4"/>
    <p:sldLayoutId id="2147484225" r:id="rId5"/>
    <p:sldLayoutId id="2147484226" r:id="rId6"/>
    <p:sldLayoutId id="2147484227" r:id="rId7"/>
    <p:sldLayoutId id="2147484228" r:id="rId8"/>
    <p:sldLayoutId id="2147484229" r:id="rId9"/>
    <p:sldLayoutId id="2147484230" r:id="rId10"/>
    <p:sldLayoutId id="2147484231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16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3" r:id="rId1"/>
    <p:sldLayoutId id="2147484234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680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6" r:id="rId1"/>
    <p:sldLayoutId id="2147484237" r:id="rId2"/>
    <p:sldLayoutId id="2147484238" r:id="rId3"/>
    <p:sldLayoutId id="2147484239" r:id="rId4"/>
    <p:sldLayoutId id="2147484240" r:id="rId5"/>
    <p:sldLayoutId id="2147484241" r:id="rId6"/>
    <p:sldLayoutId id="2147484242" r:id="rId7"/>
    <p:sldLayoutId id="2147484243" r:id="rId8"/>
    <p:sldLayoutId id="2147484244" r:id="rId9"/>
    <p:sldLayoutId id="2147484245" r:id="rId10"/>
    <p:sldLayoutId id="214748424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E466B62-0A66-466A-8351-85E77F1452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6EBFC52-2FFF-4A01-B57F-FBDA0CBFFA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427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8" r:id="rId1"/>
    <p:sldLayoutId id="2147484249" r:id="rId2"/>
    <p:sldLayoutId id="2147484250" r:id="rId3"/>
    <p:sldLayoutId id="2147484251" r:id="rId4"/>
    <p:sldLayoutId id="2147484252" r:id="rId5"/>
    <p:sldLayoutId id="2147484253" r:id="rId6"/>
    <p:sldLayoutId id="2147484254" r:id="rId7"/>
    <p:sldLayoutId id="2147484255" r:id="rId8"/>
    <p:sldLayoutId id="2147484256" r:id="rId9"/>
    <p:sldLayoutId id="2147484257" r:id="rId10"/>
    <p:sldLayoutId id="214748425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0"/>
            <a:ext cx="12192000" cy="685434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2" y="161341"/>
            <a:ext cx="1286183" cy="77138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2160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0" r:id="rId1"/>
    <p:sldLayoutId id="2147484261" r:id="rId2"/>
    <p:sldLayoutId id="2147484262" r:id="rId3"/>
    <p:sldLayoutId id="2147484263" r:id="rId4"/>
    <p:sldLayoutId id="2147484264" r:id="rId5"/>
    <p:sldLayoutId id="2147484265" r:id="rId6"/>
    <p:sldLayoutId id="2147484266" r:id="rId7"/>
    <p:sldLayoutId id="2147484267" r:id="rId8"/>
    <p:sldLayoutId id="2147484268" r:id="rId9"/>
    <p:sldLayoutId id="2147484269" r:id="rId10"/>
    <p:sldLayoutId id="2147484270" r:id="rId11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media" Target="../media/media4.mp3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5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hdphoto" Target="../media/hdphoto3.wdp"/><Relationship Id="rId5" Type="http://schemas.microsoft.com/office/2007/relationships/media" Target="../media/media5.mp3"/><Relationship Id="rId10" Type="http://schemas.openxmlformats.org/officeDocument/2006/relationships/image" Target="../media/image49.png"/><Relationship Id="rId4" Type="http://schemas.openxmlformats.org/officeDocument/2006/relationships/audio" Target="../media/media4.mp3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media" Target="../media/media4.mp3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5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hdphoto" Target="../media/hdphoto3.wdp"/><Relationship Id="rId5" Type="http://schemas.microsoft.com/office/2007/relationships/media" Target="../media/media5.mp3"/><Relationship Id="rId10" Type="http://schemas.openxmlformats.org/officeDocument/2006/relationships/image" Target="../media/image49.png"/><Relationship Id="rId4" Type="http://schemas.openxmlformats.org/officeDocument/2006/relationships/audio" Target="../media/media4.mp3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media" Target="../media/media4.mp3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5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hdphoto" Target="../media/hdphoto3.wdp"/><Relationship Id="rId5" Type="http://schemas.microsoft.com/office/2007/relationships/media" Target="../media/media5.mp3"/><Relationship Id="rId10" Type="http://schemas.openxmlformats.org/officeDocument/2006/relationships/image" Target="../media/image49.png"/><Relationship Id="rId4" Type="http://schemas.openxmlformats.org/officeDocument/2006/relationships/audio" Target="../media/media4.mp3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media" Target="../media/media4.mp3"/><Relationship Id="rId7" Type="http://schemas.openxmlformats.org/officeDocument/2006/relationships/slideLayout" Target="../slideLayouts/slideLayout64.xml"/><Relationship Id="rId12" Type="http://schemas.openxmlformats.org/officeDocument/2006/relationships/image" Target="../media/image5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hdphoto" Target="../media/hdphoto3.wdp"/><Relationship Id="rId5" Type="http://schemas.microsoft.com/office/2007/relationships/media" Target="../media/media5.mp3"/><Relationship Id="rId10" Type="http://schemas.openxmlformats.org/officeDocument/2006/relationships/image" Target="../media/image49.png"/><Relationship Id="rId4" Type="http://schemas.openxmlformats.org/officeDocument/2006/relationships/audio" Target="../media/media4.mp3"/><Relationship Id="rId9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media" Target="../media/media4.mp3"/><Relationship Id="rId7" Type="http://schemas.openxmlformats.org/officeDocument/2006/relationships/slideLayout" Target="../slideLayouts/slideLayout64.xml"/><Relationship Id="rId12" Type="http://schemas.openxmlformats.org/officeDocument/2006/relationships/image" Target="../media/image5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hdphoto" Target="../media/hdphoto3.wdp"/><Relationship Id="rId5" Type="http://schemas.microsoft.com/office/2007/relationships/media" Target="../media/media5.mp3"/><Relationship Id="rId10" Type="http://schemas.openxmlformats.org/officeDocument/2006/relationships/image" Target="../media/image49.png"/><Relationship Id="rId4" Type="http://schemas.openxmlformats.org/officeDocument/2006/relationships/audio" Target="../media/media4.mp3"/><Relationship Id="rId9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6.png"/><Relationship Id="rId7" Type="http://schemas.openxmlformats.org/officeDocument/2006/relationships/image" Target="../media/image2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3.png"/><Relationship Id="rId18" Type="http://schemas.openxmlformats.org/officeDocument/2006/relationships/image" Target="../media/image31.png"/><Relationship Id="rId3" Type="http://schemas.openxmlformats.org/officeDocument/2006/relationships/audio" Target="../media/audio2.wav"/><Relationship Id="rId21" Type="http://schemas.openxmlformats.org/officeDocument/2006/relationships/slide" Target="slide8.xml"/><Relationship Id="rId7" Type="http://schemas.openxmlformats.org/officeDocument/2006/relationships/image" Target="../media/image19.png"/><Relationship Id="rId12" Type="http://schemas.openxmlformats.org/officeDocument/2006/relationships/image" Target="../media/image28.GIF"/><Relationship Id="rId17" Type="http://schemas.openxmlformats.org/officeDocument/2006/relationships/slide" Target="slide6.xml"/><Relationship Id="rId25" Type="http://schemas.openxmlformats.org/officeDocument/2006/relationships/slide" Target="slide9.xml"/><Relationship Id="rId2" Type="http://schemas.openxmlformats.org/officeDocument/2006/relationships/audio" Target="../media/audio1.wav"/><Relationship Id="rId16" Type="http://schemas.openxmlformats.org/officeDocument/2006/relationships/image" Target="../media/image30.GIF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8.png"/><Relationship Id="rId11" Type="http://schemas.openxmlformats.org/officeDocument/2006/relationships/image" Target="../media/image27.GIF"/><Relationship Id="rId24" Type="http://schemas.openxmlformats.org/officeDocument/2006/relationships/image" Target="../media/image34.png"/><Relationship Id="rId5" Type="http://schemas.openxmlformats.org/officeDocument/2006/relationships/image" Target="../media/image17.png"/><Relationship Id="rId15" Type="http://schemas.openxmlformats.org/officeDocument/2006/relationships/image" Target="../media/image29.GIF"/><Relationship Id="rId23" Type="http://schemas.openxmlformats.org/officeDocument/2006/relationships/slide" Target="slide5.xml"/><Relationship Id="rId10" Type="http://schemas.openxmlformats.org/officeDocument/2006/relationships/image" Target="../media/image26.GIF"/><Relationship Id="rId19" Type="http://schemas.openxmlformats.org/officeDocument/2006/relationships/slide" Target="slide7.xml"/><Relationship Id="rId4" Type="http://schemas.openxmlformats.org/officeDocument/2006/relationships/image" Target="../media/image16.png"/><Relationship Id="rId9" Type="http://schemas.openxmlformats.org/officeDocument/2006/relationships/image" Target="../media/image25.GIF"/><Relationship Id="rId14" Type="http://schemas.openxmlformats.org/officeDocument/2006/relationships/image" Target="../media/image24.GIF"/><Relationship Id="rId22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4.wav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16.pn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429001"/>
            <a:ext cx="9627636" cy="343002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390" y="2706125"/>
            <a:ext cx="6197612" cy="4169672"/>
          </a:xfrm>
          <a:prstGeom prst="rect">
            <a:avLst/>
          </a:prstGeom>
        </p:spPr>
      </p:pic>
      <p:sp>
        <p:nvSpPr>
          <p:cNvPr id="7" name="文本框 3"/>
          <p:cNvSpPr txBox="1"/>
          <p:nvPr/>
        </p:nvSpPr>
        <p:spPr>
          <a:xfrm>
            <a:off x="1472116" y="1812719"/>
            <a:ext cx="8972293" cy="156965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altLang="zh-CN" sz="4800" b="1">
                <a:solidFill>
                  <a:srgbClr val="FF0000"/>
                </a:solidFill>
                <a:latin typeface="Times New Roman" pitchFamily="18" charset="0"/>
                <a:ea typeface="叶根友行书繁" panose="02010601030101010101" pitchFamily="2" charset="-122"/>
                <a:cs typeface="Times New Roman" pitchFamily="18" charset="0"/>
              </a:rPr>
              <a:t>CHÀO MỪNG QUÝ THẦY CÔ ĐẾN VỚI TIẾT </a:t>
            </a:r>
            <a:r>
              <a:rPr lang="en-US" altLang="zh-CN" sz="4800" b="1" smtClean="0">
                <a:solidFill>
                  <a:srgbClr val="FF0000"/>
                </a:solidFill>
                <a:latin typeface="Times New Roman" pitchFamily="18" charset="0"/>
                <a:ea typeface="叶根友行书繁" panose="02010601030101010101" pitchFamily="2" charset="-122"/>
                <a:cs typeface="Times New Roman" pitchFamily="18" charset="0"/>
              </a:rPr>
              <a:t>TOÁN</a:t>
            </a:r>
            <a:endParaRPr lang="zh-CN" altLang="en-US" sz="4800" b="1" dirty="0">
              <a:solidFill>
                <a:srgbClr val="FF0000"/>
              </a:solidFill>
              <a:latin typeface="Times New Roman" pitchFamily="18" charset="0"/>
              <a:ea typeface="叶根友行书繁" panose="02010601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39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lowchart: Connector 14"/>
          <p:cNvSpPr/>
          <p:nvPr/>
        </p:nvSpPr>
        <p:spPr>
          <a:xfrm>
            <a:off x="288191" y="1324338"/>
            <a:ext cx="759655" cy="633121"/>
          </a:xfrm>
          <a:prstGeom prst="flowChartConnector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 defTabSz="914264">
              <a:defRPr/>
            </a:pPr>
            <a:r>
              <a:rPr lang="en-US" sz="4400" kern="0">
                <a:solidFill>
                  <a:schemeClr val="tx1"/>
                </a:solidFill>
                <a:latin typeface="VNI-Avo" pitchFamily="2" charset="0"/>
              </a:rPr>
              <a:t>a</a:t>
            </a:r>
            <a:endParaRPr lang="en-US" sz="4400" kern="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23" name="Flowchart: Connector 22"/>
          <p:cNvSpPr/>
          <p:nvPr/>
        </p:nvSpPr>
        <p:spPr>
          <a:xfrm>
            <a:off x="29" y="80056"/>
            <a:ext cx="759655" cy="633121"/>
          </a:xfrm>
          <a:prstGeom prst="flowChartConnector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lIns="91428" tIns="45718" rIns="91428" bIns="45718" rtlCol="0" anchor="ctr"/>
          <a:lstStyle/>
          <a:p>
            <a:pPr algn="ctr" defTabSz="914264">
              <a:defRPr/>
            </a:pPr>
            <a:r>
              <a:rPr lang="en-US" sz="5500" kern="0">
                <a:solidFill>
                  <a:prstClr val="white"/>
                </a:solidFill>
                <a:latin typeface="VNI-Avo" pitchFamily="2" charset="0"/>
              </a:rPr>
              <a:t>1</a:t>
            </a:r>
            <a:endParaRPr lang="en-US" sz="5500" kern="0" dirty="0">
              <a:solidFill>
                <a:prstClr val="white"/>
              </a:solidFill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51604" y="41"/>
            <a:ext cx="3990109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196"/>
            <a:r>
              <a:rPr lang="en-US" sz="4800" b="1" kern="0">
                <a:solidFill>
                  <a:prstClr val="black"/>
                </a:solidFill>
                <a:latin typeface="VNI-Avo" pitchFamily="2" charset="0"/>
              </a:rPr>
              <a:t>Soá?</a:t>
            </a:r>
            <a:endParaRPr lang="vi-VN" sz="4800" b="1" kern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67041" y="1133062"/>
            <a:ext cx="9417027" cy="101566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ctr" defTabSz="9141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kern="0" smtClean="0">
                <a:latin typeface="VNI-Avo" pitchFamily="2" charset="0"/>
              </a:rPr>
              <a:t>72, 73, 74</a:t>
            </a:r>
            <a:r>
              <a:rPr lang="en-US" sz="6000" b="1" kern="0" smtClean="0">
                <a:solidFill>
                  <a:srgbClr val="FF0000"/>
                </a:solidFill>
                <a:latin typeface="VNI-Avo" pitchFamily="2" charset="0"/>
              </a:rPr>
              <a:t>, ?, ?, ?, ?, ?</a:t>
            </a:r>
            <a:endParaRPr kumimoji="0" lang="vi-VN" sz="60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257607" y="3326548"/>
            <a:ext cx="759655" cy="633121"/>
          </a:xfrm>
          <a:prstGeom prst="flowChartConnector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 defTabSz="914264">
              <a:defRPr/>
            </a:pPr>
            <a:r>
              <a:rPr lang="en-US" sz="4400" kern="0">
                <a:solidFill>
                  <a:schemeClr val="tx1"/>
                </a:solidFill>
                <a:latin typeface="VNI-Avo" pitchFamily="2" charset="0"/>
              </a:rPr>
              <a:t>b</a:t>
            </a:r>
            <a:endParaRPr lang="en-US" sz="4400" kern="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67041" y="3135278"/>
            <a:ext cx="9417027" cy="101566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ctr" defTabSz="9141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kern="0" smtClean="0">
                <a:latin typeface="VNI-Avo" pitchFamily="2" charset="0"/>
              </a:rPr>
              <a:t>47, 48, 49</a:t>
            </a:r>
            <a:r>
              <a:rPr lang="en-US" sz="6000" b="1" kern="0" smtClean="0">
                <a:solidFill>
                  <a:srgbClr val="FF0000"/>
                </a:solidFill>
                <a:latin typeface="VNI-Avo" pitchFamily="2" charset="0"/>
              </a:rPr>
              <a:t>, ?, ?, ?, ?, ?</a:t>
            </a:r>
            <a:endParaRPr kumimoji="0" lang="vi-VN" sz="60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67052" y="1180379"/>
            <a:ext cx="10394489" cy="1015661"/>
          </a:xfrm>
          <a:prstGeom prst="rect">
            <a:avLst/>
          </a:prstGeom>
          <a:solidFill>
            <a:schemeClr val="bg1"/>
          </a:solidFill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ctr" defTabSz="9141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kern="0" smtClean="0">
                <a:latin typeface="VNI-Avo" pitchFamily="2" charset="0"/>
              </a:rPr>
              <a:t>72, 73, 74, 75, 76, 77, 78, 79</a:t>
            </a:r>
            <a:endParaRPr kumimoji="0" lang="vi-VN" sz="6000" b="1" i="0" u="none" strike="noStrike" kern="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67052" y="3194197"/>
            <a:ext cx="10394489" cy="1015661"/>
          </a:xfrm>
          <a:prstGeom prst="rect">
            <a:avLst/>
          </a:prstGeom>
          <a:solidFill>
            <a:schemeClr val="bg1"/>
          </a:solidFill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ctr" defTabSz="9141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kern="0" smtClean="0">
                <a:latin typeface="VNI-Avo" pitchFamily="2" charset="0"/>
              </a:rPr>
              <a:t>47, 48, 49, 50, 51, 52, 53, 54</a:t>
            </a:r>
            <a:endParaRPr kumimoji="0" lang="vi-VN" sz="6000" b="1" i="0" u="none" strike="noStrike" kern="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22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lowchart: Connector 22"/>
          <p:cNvSpPr/>
          <p:nvPr/>
        </p:nvSpPr>
        <p:spPr>
          <a:xfrm>
            <a:off x="29" y="80056"/>
            <a:ext cx="759655" cy="633121"/>
          </a:xfrm>
          <a:prstGeom prst="flowChartConnector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lIns="91428" tIns="45718" rIns="91428" bIns="45718" rtlCol="0" anchor="ctr"/>
          <a:lstStyle/>
          <a:p>
            <a:pPr algn="ctr" defTabSz="914264">
              <a:defRPr/>
            </a:pPr>
            <a:r>
              <a:rPr lang="en-US" sz="5500" kern="0">
                <a:solidFill>
                  <a:prstClr val="white"/>
                </a:solidFill>
                <a:latin typeface="VNI-Avo" pitchFamily="2" charset="0"/>
              </a:rPr>
              <a:t>2</a:t>
            </a:r>
            <a:endParaRPr lang="en-US" sz="5500" kern="0" dirty="0">
              <a:solidFill>
                <a:prstClr val="white"/>
              </a:solidFill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51604" y="34"/>
            <a:ext cx="3990109" cy="83099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196"/>
            <a:r>
              <a:rPr lang="en-US" sz="4800" b="1" kern="0" smtClean="0">
                <a:solidFill>
                  <a:prstClr val="black"/>
                </a:solidFill>
                <a:latin typeface="VNI-Avo" pitchFamily="2" charset="0"/>
              </a:rPr>
              <a:t>Vieát caùc soá</a:t>
            </a:r>
            <a:endParaRPr lang="vi-VN" sz="4800" b="1" kern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9676" y="1035982"/>
            <a:ext cx="3990109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196"/>
            <a:r>
              <a:rPr lang="en-US" sz="4000" b="1" kern="0" smtClean="0">
                <a:solidFill>
                  <a:prstClr val="black"/>
                </a:solidFill>
                <a:latin typeface="VNI-Avo" pitchFamily="2" charset="0"/>
              </a:rPr>
              <a:t>- Möôøi moät</a:t>
            </a:r>
            <a:endParaRPr lang="vi-VN" sz="4000" b="1" kern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51148" y="1035982"/>
            <a:ext cx="3990109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196"/>
            <a:r>
              <a:rPr lang="en-US" sz="4000" b="1" kern="0" smtClean="0">
                <a:latin typeface="VNI-Avo" pitchFamily="2" charset="0"/>
              </a:rPr>
              <a:t>:</a:t>
            </a:r>
            <a:r>
              <a:rPr lang="en-US" sz="4000" b="1" kern="0" smtClean="0">
                <a:solidFill>
                  <a:srgbClr val="FF0000"/>
                </a:solidFill>
                <a:latin typeface="VNI-Avo" pitchFamily="2" charset="0"/>
              </a:rPr>
              <a:t> 11</a:t>
            </a:r>
            <a:endParaRPr lang="vi-VN" sz="4000" b="1" kern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9673" y="1841018"/>
            <a:ext cx="4710963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196"/>
            <a:r>
              <a:rPr lang="en-US" sz="4000" b="1" kern="0" smtClean="0">
                <a:solidFill>
                  <a:prstClr val="black"/>
                </a:solidFill>
                <a:latin typeface="VNI-Avo" pitchFamily="2" charset="0"/>
              </a:rPr>
              <a:t>- Saùu möôi moát</a:t>
            </a:r>
            <a:endParaRPr lang="vi-VN" sz="4000" b="1" kern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49784" y="1825245"/>
            <a:ext cx="3990109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196"/>
            <a:r>
              <a:rPr lang="en-US" sz="4000" b="1" kern="0" smtClean="0">
                <a:latin typeface="VNI-Avo" pitchFamily="2" charset="0"/>
              </a:rPr>
              <a:t>:</a:t>
            </a:r>
            <a:r>
              <a:rPr lang="en-US" sz="4000" b="1" kern="0" smtClean="0">
                <a:solidFill>
                  <a:srgbClr val="FF0000"/>
                </a:solidFill>
                <a:latin typeface="VNI-Avo" pitchFamily="2" charset="0"/>
              </a:rPr>
              <a:t> 61</a:t>
            </a:r>
            <a:endParaRPr lang="vi-VN" sz="4000" b="1" kern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9676" y="2707132"/>
            <a:ext cx="4474477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196"/>
            <a:r>
              <a:rPr lang="en-US" sz="4000" b="1" kern="0" smtClean="0">
                <a:solidFill>
                  <a:prstClr val="black"/>
                </a:solidFill>
                <a:latin typeface="VNI-Avo" pitchFamily="2" charset="0"/>
              </a:rPr>
              <a:t>- Baûy möôi laêm</a:t>
            </a:r>
            <a:endParaRPr lang="vi-VN" sz="4000" b="1" kern="0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94416" y="2678151"/>
            <a:ext cx="3990109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196"/>
            <a:r>
              <a:rPr lang="en-US" sz="4000" b="1" kern="0" smtClean="0">
                <a:latin typeface="VNI-Avo" pitchFamily="2" charset="0"/>
              </a:rPr>
              <a:t>:</a:t>
            </a:r>
            <a:r>
              <a:rPr lang="en-US" sz="4000" b="1" kern="0" smtClean="0">
                <a:solidFill>
                  <a:srgbClr val="FF0000"/>
                </a:solidFill>
                <a:latin typeface="VNI-Avo" pitchFamily="2" charset="0"/>
              </a:rPr>
              <a:t> 75</a:t>
            </a:r>
            <a:endParaRPr lang="vi-VN" sz="4000" b="1" kern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59676" y="3559459"/>
            <a:ext cx="3990109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196"/>
            <a:r>
              <a:rPr lang="en-US" sz="4000" b="1" kern="0" smtClean="0">
                <a:solidFill>
                  <a:prstClr val="black"/>
                </a:solidFill>
                <a:latin typeface="VNI-Avo" pitchFamily="2" charset="0"/>
              </a:rPr>
              <a:t>- Taùm möôi tö</a:t>
            </a:r>
            <a:endParaRPr lang="vi-VN" sz="4000" b="1" kern="0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47576" y="3559452"/>
            <a:ext cx="3990109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196"/>
            <a:r>
              <a:rPr lang="en-US" sz="4000" b="1" kern="0" smtClean="0">
                <a:latin typeface="VNI-Avo" pitchFamily="2" charset="0"/>
              </a:rPr>
              <a:t>:</a:t>
            </a:r>
            <a:r>
              <a:rPr lang="en-US" sz="4000" b="1" kern="0" smtClean="0">
                <a:solidFill>
                  <a:srgbClr val="FF0000"/>
                </a:solidFill>
                <a:latin typeface="VNI-Avo" pitchFamily="2" charset="0"/>
              </a:rPr>
              <a:t> 84</a:t>
            </a:r>
            <a:endParaRPr lang="vi-VN" sz="4000" b="1" kern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59676" y="4425568"/>
            <a:ext cx="4474477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196"/>
            <a:r>
              <a:rPr lang="en-US" sz="4000" b="1" kern="0" smtClean="0">
                <a:solidFill>
                  <a:prstClr val="black"/>
                </a:solidFill>
                <a:latin typeface="VNI-Avo" pitchFamily="2" charset="0"/>
              </a:rPr>
              <a:t>- Chín möôi chín</a:t>
            </a:r>
            <a:endParaRPr lang="vi-VN" sz="4000" b="1" kern="0">
              <a:solidFill>
                <a:prstClr val="black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54676" y="4412347"/>
            <a:ext cx="3990109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196"/>
            <a:r>
              <a:rPr lang="en-US" sz="4000" b="1" kern="0" smtClean="0">
                <a:latin typeface="VNI-Avo" pitchFamily="2" charset="0"/>
              </a:rPr>
              <a:t>:</a:t>
            </a:r>
            <a:r>
              <a:rPr lang="en-US" sz="4000" b="1" kern="0" smtClean="0">
                <a:solidFill>
                  <a:srgbClr val="FF0000"/>
                </a:solidFill>
                <a:latin typeface="VNI-Avo" pitchFamily="2" charset="0"/>
              </a:rPr>
              <a:t> 99</a:t>
            </a:r>
            <a:endParaRPr lang="vi-VN" sz="4000" b="1" kern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9676" y="5309420"/>
            <a:ext cx="3990109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196"/>
            <a:r>
              <a:rPr lang="en-US" sz="4000" b="1" kern="0" smtClean="0">
                <a:solidFill>
                  <a:prstClr val="black"/>
                </a:solidFill>
                <a:latin typeface="VNI-Avo" pitchFamily="2" charset="0"/>
              </a:rPr>
              <a:t>- Moät traêm</a:t>
            </a:r>
            <a:endParaRPr lang="vi-VN" sz="4000" b="1" kern="0">
              <a:solidFill>
                <a:prstClr val="black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475580" y="5305860"/>
            <a:ext cx="3990109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196"/>
            <a:r>
              <a:rPr lang="en-US" sz="4000" b="1" kern="0" smtClean="0">
                <a:latin typeface="VNI-Avo" pitchFamily="2" charset="0"/>
              </a:rPr>
              <a:t>:</a:t>
            </a:r>
            <a:r>
              <a:rPr lang="en-US" sz="4000" b="1" kern="0" smtClean="0">
                <a:solidFill>
                  <a:srgbClr val="FF0000"/>
                </a:solidFill>
                <a:latin typeface="VNI-Avo" pitchFamily="2" charset="0"/>
              </a:rPr>
              <a:t> 100</a:t>
            </a:r>
            <a:endParaRPr lang="vi-VN" sz="4000" b="1" kern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05" t="17701" r="7612" b="55788"/>
          <a:stretch/>
        </p:blipFill>
        <p:spPr>
          <a:xfrm>
            <a:off x="6085498" y="758185"/>
            <a:ext cx="6106511" cy="54278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61587" y="1560787"/>
            <a:ext cx="983196" cy="634167"/>
          </a:xfrm>
          <a:prstGeom prst="rect">
            <a:avLst/>
          </a:prstGeom>
          <a:solidFill>
            <a:srgbClr val="0C60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/>
              <a:t>61</a:t>
            </a:r>
            <a:endParaRPr lang="vi-VN" sz="4400" b="1"/>
          </a:p>
        </p:txBody>
      </p:sp>
      <p:sp>
        <p:nvSpPr>
          <p:cNvPr id="33" name="Rectangle 32"/>
          <p:cNvSpPr/>
          <p:nvPr/>
        </p:nvSpPr>
        <p:spPr>
          <a:xfrm rot="21082125">
            <a:off x="9138747" y="5305874"/>
            <a:ext cx="983196" cy="6341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/>
              <a:t>61</a:t>
            </a:r>
            <a:endParaRPr lang="vi-VN" sz="4400" b="1"/>
          </a:p>
        </p:txBody>
      </p:sp>
      <p:sp>
        <p:nvSpPr>
          <p:cNvPr id="34" name="Rectangle 33"/>
          <p:cNvSpPr/>
          <p:nvPr/>
        </p:nvSpPr>
        <p:spPr>
          <a:xfrm rot="457102">
            <a:off x="10494583" y="5292890"/>
            <a:ext cx="983196" cy="6341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/>
              <a:t>61</a:t>
            </a:r>
            <a:endParaRPr lang="vi-VN" sz="4400" b="1"/>
          </a:p>
        </p:txBody>
      </p:sp>
      <p:sp>
        <p:nvSpPr>
          <p:cNvPr id="35" name="Rectangle 34"/>
          <p:cNvSpPr/>
          <p:nvPr/>
        </p:nvSpPr>
        <p:spPr>
          <a:xfrm>
            <a:off x="7938655" y="1560787"/>
            <a:ext cx="983196" cy="634167"/>
          </a:xfrm>
          <a:prstGeom prst="rect">
            <a:avLst/>
          </a:prstGeom>
          <a:solidFill>
            <a:srgbClr val="0C60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/>
              <a:t>75</a:t>
            </a:r>
            <a:endParaRPr lang="vi-VN" sz="4400" b="1"/>
          </a:p>
        </p:txBody>
      </p:sp>
      <p:sp>
        <p:nvSpPr>
          <p:cNvPr id="51" name="Rectangle 50"/>
          <p:cNvSpPr/>
          <p:nvPr/>
        </p:nvSpPr>
        <p:spPr>
          <a:xfrm rot="21082125">
            <a:off x="9138747" y="5273356"/>
            <a:ext cx="983196" cy="6341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/>
              <a:t>75</a:t>
            </a:r>
            <a:endParaRPr lang="vi-VN" sz="4400" b="1"/>
          </a:p>
        </p:txBody>
      </p:sp>
      <p:sp>
        <p:nvSpPr>
          <p:cNvPr id="52" name="Rectangle 51"/>
          <p:cNvSpPr/>
          <p:nvPr/>
        </p:nvSpPr>
        <p:spPr>
          <a:xfrm rot="457102">
            <a:off x="10494583" y="5260372"/>
            <a:ext cx="983196" cy="6341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/>
              <a:t>75</a:t>
            </a:r>
            <a:endParaRPr lang="vi-VN" sz="4400" b="1"/>
          </a:p>
        </p:txBody>
      </p:sp>
      <p:sp>
        <p:nvSpPr>
          <p:cNvPr id="53" name="Rectangle 52"/>
          <p:cNvSpPr/>
          <p:nvPr/>
        </p:nvSpPr>
        <p:spPr>
          <a:xfrm>
            <a:off x="7938655" y="1594885"/>
            <a:ext cx="983196" cy="634167"/>
          </a:xfrm>
          <a:prstGeom prst="rect">
            <a:avLst/>
          </a:prstGeom>
          <a:solidFill>
            <a:srgbClr val="0C60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/>
              <a:t>84</a:t>
            </a:r>
            <a:endParaRPr lang="vi-VN" sz="4400" b="1"/>
          </a:p>
        </p:txBody>
      </p:sp>
      <p:sp>
        <p:nvSpPr>
          <p:cNvPr id="54" name="Rectangle 53"/>
          <p:cNvSpPr/>
          <p:nvPr/>
        </p:nvSpPr>
        <p:spPr>
          <a:xfrm rot="21082125">
            <a:off x="9138747" y="5246849"/>
            <a:ext cx="983196" cy="6341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/>
              <a:t>84</a:t>
            </a:r>
            <a:endParaRPr lang="vi-VN" sz="4400" b="1"/>
          </a:p>
        </p:txBody>
      </p:sp>
      <p:sp>
        <p:nvSpPr>
          <p:cNvPr id="55" name="Rectangle 54"/>
          <p:cNvSpPr/>
          <p:nvPr/>
        </p:nvSpPr>
        <p:spPr>
          <a:xfrm rot="457102">
            <a:off x="10494583" y="5233865"/>
            <a:ext cx="983196" cy="6341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/>
              <a:t>84</a:t>
            </a:r>
            <a:endParaRPr lang="vi-VN" sz="4400" b="1"/>
          </a:p>
        </p:txBody>
      </p:sp>
      <p:sp>
        <p:nvSpPr>
          <p:cNvPr id="56" name="Rectangle 55"/>
          <p:cNvSpPr/>
          <p:nvPr/>
        </p:nvSpPr>
        <p:spPr>
          <a:xfrm>
            <a:off x="7961587" y="1608085"/>
            <a:ext cx="983196" cy="634167"/>
          </a:xfrm>
          <a:prstGeom prst="rect">
            <a:avLst/>
          </a:prstGeom>
          <a:solidFill>
            <a:srgbClr val="0C60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/>
              <a:t>99</a:t>
            </a:r>
            <a:endParaRPr lang="vi-VN" sz="4400" b="1"/>
          </a:p>
        </p:txBody>
      </p:sp>
      <p:sp>
        <p:nvSpPr>
          <p:cNvPr id="57" name="Rectangle 56"/>
          <p:cNvSpPr/>
          <p:nvPr/>
        </p:nvSpPr>
        <p:spPr>
          <a:xfrm rot="21082125">
            <a:off x="9180767" y="5304888"/>
            <a:ext cx="983196" cy="6341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/>
              <a:t>99</a:t>
            </a:r>
            <a:endParaRPr lang="vi-VN" sz="4400" b="1"/>
          </a:p>
        </p:txBody>
      </p:sp>
      <p:sp>
        <p:nvSpPr>
          <p:cNvPr id="58" name="Rectangle 57"/>
          <p:cNvSpPr/>
          <p:nvPr/>
        </p:nvSpPr>
        <p:spPr>
          <a:xfrm rot="457102">
            <a:off x="10536599" y="5291904"/>
            <a:ext cx="983196" cy="6341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/>
              <a:t>99</a:t>
            </a:r>
            <a:endParaRPr lang="vi-VN" sz="4400" b="1"/>
          </a:p>
        </p:txBody>
      </p:sp>
      <p:sp>
        <p:nvSpPr>
          <p:cNvPr id="59" name="Rectangle 58"/>
          <p:cNvSpPr/>
          <p:nvPr/>
        </p:nvSpPr>
        <p:spPr>
          <a:xfrm>
            <a:off x="7830717" y="1560790"/>
            <a:ext cx="1177159" cy="699003"/>
          </a:xfrm>
          <a:prstGeom prst="rect">
            <a:avLst/>
          </a:prstGeom>
          <a:solidFill>
            <a:srgbClr val="0C60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/>
              <a:t>100</a:t>
            </a:r>
            <a:endParaRPr lang="vi-VN" sz="4400" b="1"/>
          </a:p>
        </p:txBody>
      </p:sp>
      <p:sp>
        <p:nvSpPr>
          <p:cNvPr id="60" name="Rectangle 59"/>
          <p:cNvSpPr/>
          <p:nvPr/>
        </p:nvSpPr>
        <p:spPr>
          <a:xfrm rot="21082125">
            <a:off x="9180763" y="5318620"/>
            <a:ext cx="983196" cy="6341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/>
              <a:t>100</a:t>
            </a:r>
            <a:endParaRPr lang="vi-VN" sz="3600" b="1"/>
          </a:p>
        </p:txBody>
      </p:sp>
      <p:sp>
        <p:nvSpPr>
          <p:cNvPr id="61" name="Rectangle 60"/>
          <p:cNvSpPr/>
          <p:nvPr/>
        </p:nvSpPr>
        <p:spPr>
          <a:xfrm rot="457102">
            <a:off x="10536599" y="5305636"/>
            <a:ext cx="983196" cy="6341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/>
              <a:t>100</a:t>
            </a:r>
            <a:endParaRPr lang="vi-VN" sz="3600" b="1"/>
          </a:p>
        </p:txBody>
      </p:sp>
    </p:spTree>
    <p:extLst>
      <p:ext uri="{BB962C8B-B14F-4D97-AF65-F5344CB8AC3E}">
        <p14:creationId xmlns:p14="http://schemas.microsoft.com/office/powerpoint/2010/main" val="20561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4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" grpId="0" animBg="1"/>
      <p:bldP spid="33" grpId="0" animBg="1"/>
      <p:bldP spid="34" grpId="0" animBg="1"/>
      <p:bldP spid="35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lowchart: Connector 22"/>
          <p:cNvSpPr/>
          <p:nvPr/>
        </p:nvSpPr>
        <p:spPr>
          <a:xfrm>
            <a:off x="29" y="80056"/>
            <a:ext cx="759655" cy="633121"/>
          </a:xfrm>
          <a:prstGeom prst="flowChartConnector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lIns="91428" tIns="45718" rIns="91428" bIns="45718" rtlCol="0" anchor="ctr"/>
          <a:lstStyle/>
          <a:p>
            <a:pPr algn="ctr" defTabSz="914264">
              <a:defRPr/>
            </a:pPr>
            <a:r>
              <a:rPr lang="en-US" sz="5500" kern="0">
                <a:solidFill>
                  <a:prstClr val="white"/>
                </a:solidFill>
                <a:latin typeface="VNI-Avo" pitchFamily="2" charset="0"/>
              </a:rPr>
              <a:t>3</a:t>
            </a:r>
            <a:endParaRPr lang="en-US" sz="5500" kern="0" dirty="0">
              <a:solidFill>
                <a:prstClr val="white"/>
              </a:solidFill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51604" y="41"/>
            <a:ext cx="3990109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196"/>
            <a:r>
              <a:rPr lang="en-US" sz="4800" b="1" kern="0">
                <a:solidFill>
                  <a:prstClr val="black"/>
                </a:solidFill>
                <a:latin typeface="VNI-Avo" pitchFamily="2" charset="0"/>
              </a:rPr>
              <a:t>Soá?</a:t>
            </a:r>
            <a:endParaRPr lang="vi-VN" sz="4800" b="1" kern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7" t="50000" r="55940" b="35377"/>
          <a:stretch/>
        </p:blipFill>
        <p:spPr>
          <a:xfrm>
            <a:off x="-197821" y="1089274"/>
            <a:ext cx="5794585" cy="40592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4" t="50696" r="6023" b="34681"/>
          <a:stretch/>
        </p:blipFill>
        <p:spPr>
          <a:xfrm>
            <a:off x="6187208" y="1325743"/>
            <a:ext cx="5873413" cy="41144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8441" y="1891876"/>
            <a:ext cx="981024" cy="107205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solidFill>
                  <a:srgbClr val="FF0000"/>
                </a:solidFill>
              </a:rPr>
              <a:t>78</a:t>
            </a:r>
            <a:endParaRPr lang="vi-VN" sz="5400" b="1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0565" y="1907641"/>
            <a:ext cx="981024" cy="107205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solidFill>
                  <a:srgbClr val="FF0000"/>
                </a:solidFill>
              </a:rPr>
              <a:t>80</a:t>
            </a:r>
            <a:endParaRPr lang="vi-VN" sz="5400" b="1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9847" y="3515713"/>
            <a:ext cx="981024" cy="107205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solidFill>
                  <a:srgbClr val="FF0000"/>
                </a:solidFill>
              </a:rPr>
              <a:t>87</a:t>
            </a:r>
            <a:endParaRPr lang="vi-VN" sz="5400" b="1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04423" y="3477575"/>
            <a:ext cx="981024" cy="107205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solidFill>
                  <a:srgbClr val="FF0000"/>
                </a:solidFill>
              </a:rPr>
              <a:t>89</a:t>
            </a:r>
            <a:endParaRPr lang="vi-VN" sz="5400" b="1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07499" y="1907641"/>
            <a:ext cx="981024" cy="107205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solidFill>
                  <a:srgbClr val="FF0000"/>
                </a:solidFill>
              </a:rPr>
              <a:t>42</a:t>
            </a:r>
            <a:endParaRPr lang="vi-VN" sz="5400" b="1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23915" y="1907641"/>
            <a:ext cx="981024" cy="107205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solidFill>
                  <a:srgbClr val="FF0000"/>
                </a:solidFill>
              </a:rPr>
              <a:t>43</a:t>
            </a:r>
            <a:endParaRPr lang="vi-VN" sz="5400" b="1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85667" y="3547248"/>
            <a:ext cx="981024" cy="107205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solidFill>
                  <a:srgbClr val="FF0000"/>
                </a:solidFill>
              </a:rPr>
              <a:t>51</a:t>
            </a:r>
            <a:endParaRPr lang="vi-VN" sz="5400" b="1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123919" y="3531475"/>
            <a:ext cx="981024" cy="107205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solidFill>
                  <a:srgbClr val="FF0000"/>
                </a:solidFill>
              </a:rPr>
              <a:t>53</a:t>
            </a:r>
            <a:endParaRPr lang="vi-VN" sz="5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52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lowchart: Connector 22"/>
          <p:cNvSpPr/>
          <p:nvPr/>
        </p:nvSpPr>
        <p:spPr>
          <a:xfrm>
            <a:off x="29" y="80056"/>
            <a:ext cx="759655" cy="633121"/>
          </a:xfrm>
          <a:prstGeom prst="flowChartConnector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lIns="91428" tIns="45718" rIns="91428" bIns="45718" rtlCol="0" anchor="ctr"/>
          <a:lstStyle/>
          <a:p>
            <a:pPr algn="ctr" defTabSz="914264">
              <a:defRPr/>
            </a:pPr>
            <a:r>
              <a:rPr lang="en-US" sz="5500" kern="0">
                <a:solidFill>
                  <a:prstClr val="white"/>
                </a:solidFill>
                <a:latin typeface="VNI-Avo" pitchFamily="2" charset="0"/>
              </a:rPr>
              <a:t>3</a:t>
            </a:r>
            <a:endParaRPr lang="en-US" sz="5500" kern="0" dirty="0">
              <a:solidFill>
                <a:prstClr val="white"/>
              </a:solidFill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51604" y="41"/>
            <a:ext cx="3990109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196"/>
            <a:r>
              <a:rPr lang="en-US" sz="4800" b="1" kern="0">
                <a:solidFill>
                  <a:prstClr val="black"/>
                </a:solidFill>
                <a:latin typeface="VNI-Avo" pitchFamily="2" charset="0"/>
              </a:rPr>
              <a:t>Soá?</a:t>
            </a:r>
            <a:endParaRPr lang="vi-VN" sz="4800" b="1" kern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7" t="50000" r="55940" b="35377"/>
          <a:stretch/>
        </p:blipFill>
        <p:spPr>
          <a:xfrm>
            <a:off x="2164977" y="515892"/>
            <a:ext cx="7891400" cy="55281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74671" y="1586492"/>
            <a:ext cx="1336015" cy="140240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rgbClr val="FF0000"/>
                </a:solidFill>
              </a:rPr>
              <a:t>78</a:t>
            </a:r>
            <a:endParaRPr lang="vi-VN" sz="6600" b="1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022635" y="1587219"/>
            <a:ext cx="1336015" cy="140240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FF0000"/>
                </a:solidFill>
              </a:rPr>
              <a:t>80</a:t>
            </a:r>
            <a:endParaRPr lang="vi-VN" sz="6000" b="1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78199" y="3771294"/>
            <a:ext cx="1336015" cy="140240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rgbClr val="FF0000"/>
                </a:solidFill>
              </a:rPr>
              <a:t>87</a:t>
            </a:r>
            <a:endParaRPr lang="vi-VN" sz="8000" b="1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49650" y="3771294"/>
            <a:ext cx="1336015" cy="140240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rgbClr val="FF0000"/>
                </a:solidFill>
              </a:rPr>
              <a:t>89</a:t>
            </a:r>
            <a:endParaRPr lang="vi-VN" sz="8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42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lowchart: Connector 22"/>
          <p:cNvSpPr/>
          <p:nvPr/>
        </p:nvSpPr>
        <p:spPr>
          <a:xfrm>
            <a:off x="29" y="80056"/>
            <a:ext cx="759655" cy="633121"/>
          </a:xfrm>
          <a:prstGeom prst="flowChartConnector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lIns="91428" tIns="45718" rIns="91428" bIns="45718" rtlCol="0" anchor="ctr"/>
          <a:lstStyle/>
          <a:p>
            <a:pPr algn="ctr" defTabSz="914264">
              <a:defRPr/>
            </a:pPr>
            <a:r>
              <a:rPr lang="en-US" sz="5500" kern="0">
                <a:solidFill>
                  <a:prstClr val="white"/>
                </a:solidFill>
                <a:latin typeface="VNI-Avo" pitchFamily="2" charset="0"/>
              </a:rPr>
              <a:t>3</a:t>
            </a:r>
            <a:endParaRPr lang="en-US" sz="5500" kern="0" dirty="0">
              <a:solidFill>
                <a:prstClr val="white"/>
              </a:solidFill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51604" y="41"/>
            <a:ext cx="3990109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196"/>
            <a:r>
              <a:rPr lang="en-US" sz="4800" b="1" kern="0">
                <a:solidFill>
                  <a:prstClr val="black"/>
                </a:solidFill>
                <a:latin typeface="VNI-Avo" pitchFamily="2" charset="0"/>
              </a:rPr>
              <a:t>Soá?</a:t>
            </a:r>
            <a:endParaRPr lang="vi-VN" sz="4800" b="1" kern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4" t="50696" r="6023" b="34681"/>
          <a:stretch/>
        </p:blipFill>
        <p:spPr>
          <a:xfrm>
            <a:off x="2005007" y="713167"/>
            <a:ext cx="8195284" cy="574100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309725" y="1694491"/>
            <a:ext cx="1368841" cy="124018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smtClean="0">
                <a:solidFill>
                  <a:srgbClr val="FF0000"/>
                </a:solidFill>
              </a:rPr>
              <a:t>42</a:t>
            </a:r>
            <a:endParaRPr lang="vi-VN" sz="7200" b="1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56753" y="1694491"/>
            <a:ext cx="1368841" cy="124018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smtClean="0">
                <a:solidFill>
                  <a:srgbClr val="FF0000"/>
                </a:solidFill>
              </a:rPr>
              <a:t>43</a:t>
            </a:r>
            <a:endParaRPr lang="vi-VN" sz="7200" b="1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8177" y="3801780"/>
            <a:ext cx="1368841" cy="124018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smtClean="0">
                <a:solidFill>
                  <a:srgbClr val="FF0000"/>
                </a:solidFill>
              </a:rPr>
              <a:t>51</a:t>
            </a:r>
            <a:endParaRPr lang="vi-VN" sz="7200" b="1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02657" y="3801780"/>
            <a:ext cx="1368841" cy="124018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smtClean="0">
                <a:solidFill>
                  <a:srgbClr val="FF0000"/>
                </a:solidFill>
              </a:rPr>
              <a:t>53</a:t>
            </a:r>
            <a:endParaRPr lang="vi-VN" sz="7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04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lowchart: Connector 22"/>
          <p:cNvSpPr/>
          <p:nvPr/>
        </p:nvSpPr>
        <p:spPr>
          <a:xfrm>
            <a:off x="29" y="80056"/>
            <a:ext cx="759655" cy="633121"/>
          </a:xfrm>
          <a:prstGeom prst="flowChartConnector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lIns="91428" tIns="45718" rIns="91428" bIns="45718" rtlCol="0" anchor="ctr"/>
          <a:lstStyle/>
          <a:p>
            <a:pPr algn="ctr" defTabSz="914264">
              <a:defRPr/>
            </a:pPr>
            <a:r>
              <a:rPr lang="en-US" sz="5500" kern="0">
                <a:solidFill>
                  <a:prstClr val="white"/>
                </a:solidFill>
                <a:latin typeface="VNI-Avo" pitchFamily="2" charset="0"/>
              </a:rPr>
              <a:t>4</a:t>
            </a:r>
            <a:endParaRPr lang="en-US" sz="5500" kern="0" dirty="0">
              <a:solidFill>
                <a:prstClr val="white"/>
              </a:solidFill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51604" y="34"/>
            <a:ext cx="11124783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196"/>
            <a:r>
              <a:rPr lang="en-US" sz="4400" b="1" kern="0" smtClean="0">
                <a:solidFill>
                  <a:prstClr val="black"/>
                </a:solidFill>
                <a:latin typeface="VNI-Avo" pitchFamily="2" charset="0"/>
              </a:rPr>
              <a:t>Bình cuoái cuøng coù bao nhieâu vieân keïo?</a:t>
            </a:r>
            <a:endParaRPr lang="vi-VN" sz="4400" b="1" kern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8" t="72722" r="7930" b="7816"/>
          <a:stretch/>
        </p:blipFill>
        <p:spPr>
          <a:xfrm>
            <a:off x="-124866" y="993235"/>
            <a:ext cx="12201252" cy="5672543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7909032" y="713164"/>
            <a:ext cx="2228197" cy="5847506"/>
            <a:chOff x="7909031" y="713164"/>
            <a:chExt cx="2228197" cy="5847506"/>
          </a:xfrm>
        </p:grpSpPr>
        <p:grpSp>
          <p:nvGrpSpPr>
            <p:cNvPr id="14" name="Group 13"/>
            <p:cNvGrpSpPr/>
            <p:nvPr/>
          </p:nvGrpSpPr>
          <p:grpSpPr>
            <a:xfrm>
              <a:off x="7909031" y="713164"/>
              <a:ext cx="2228197" cy="5847506"/>
              <a:chOff x="7909031" y="713164"/>
              <a:chExt cx="2228197" cy="5847506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737" t="72722" r="48178" b="8339"/>
              <a:stretch/>
            </p:blipFill>
            <p:spPr>
              <a:xfrm>
                <a:off x="7909031" y="713164"/>
                <a:ext cx="2228197" cy="5847506"/>
              </a:xfrm>
              <a:prstGeom prst="rect">
                <a:avLst/>
              </a:prstGeom>
            </p:spPr>
          </p:pic>
          <p:sp>
            <p:nvSpPr>
              <p:cNvPr id="7" name="Oval 6"/>
              <p:cNvSpPr/>
              <p:nvPr/>
            </p:nvSpPr>
            <p:spPr>
              <a:xfrm>
                <a:off x="8229596" y="2049515"/>
                <a:ext cx="362610" cy="50449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8592206" y="2049514"/>
                <a:ext cx="394139" cy="50449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8986345" y="2049514"/>
                <a:ext cx="362609" cy="50449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19" name="Oval 18"/>
            <p:cNvSpPr/>
            <p:nvPr/>
          </p:nvSpPr>
          <p:spPr>
            <a:xfrm>
              <a:off x="9348955" y="2049513"/>
              <a:ext cx="362604" cy="504499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990089" y="786734"/>
            <a:ext cx="2201921" cy="5695106"/>
            <a:chOff x="9990079" y="769466"/>
            <a:chExt cx="2201921" cy="5695106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37" t="72722" r="48344" b="8833"/>
            <a:stretch/>
          </p:blipFill>
          <p:spPr>
            <a:xfrm>
              <a:off x="9990079" y="769466"/>
              <a:ext cx="2201921" cy="5695106"/>
            </a:xfrm>
            <a:prstGeom prst="rect">
              <a:avLst/>
            </a:prstGeom>
          </p:spPr>
        </p:pic>
        <p:sp>
          <p:nvSpPr>
            <p:cNvPr id="28" name="Oval 27"/>
            <p:cNvSpPr/>
            <p:nvPr/>
          </p:nvSpPr>
          <p:spPr>
            <a:xfrm>
              <a:off x="10160867" y="2073162"/>
              <a:ext cx="362610" cy="504499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9" name="Oval 28"/>
            <p:cNvSpPr/>
            <p:nvPr/>
          </p:nvSpPr>
          <p:spPr>
            <a:xfrm>
              <a:off x="10523477" y="2073161"/>
              <a:ext cx="394139" cy="504499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0" name="Oval 29"/>
            <p:cNvSpPr/>
            <p:nvPr/>
          </p:nvSpPr>
          <p:spPr>
            <a:xfrm>
              <a:off x="10917616" y="2073161"/>
              <a:ext cx="362609" cy="504499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1" name="Oval 30"/>
            <p:cNvSpPr/>
            <p:nvPr/>
          </p:nvSpPr>
          <p:spPr>
            <a:xfrm>
              <a:off x="11280226" y="2073160"/>
              <a:ext cx="362604" cy="504499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Oval 31"/>
            <p:cNvSpPr/>
            <p:nvPr/>
          </p:nvSpPr>
          <p:spPr>
            <a:xfrm>
              <a:off x="11642830" y="2049515"/>
              <a:ext cx="362604" cy="504499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3" name="Oval 32"/>
            <p:cNvSpPr/>
            <p:nvPr/>
          </p:nvSpPr>
          <p:spPr>
            <a:xfrm>
              <a:off x="10357942" y="1647487"/>
              <a:ext cx="362604" cy="504499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599091" y="1135117"/>
            <a:ext cx="1040524" cy="529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FF00"/>
                </a:solidFill>
              </a:rPr>
              <a:t>31</a:t>
            </a:r>
            <a:endParaRPr lang="vi-VN" sz="3600" b="1">
              <a:solidFill>
                <a:srgbClr val="FFFF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538251" y="1135117"/>
            <a:ext cx="1040524" cy="529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FF00"/>
                </a:solidFill>
              </a:rPr>
              <a:t>33</a:t>
            </a:r>
            <a:endParaRPr lang="vi-VN" sz="3600" b="1">
              <a:solidFill>
                <a:srgbClr val="FFFF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493175" y="1135117"/>
            <a:ext cx="1040524" cy="529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FF00"/>
                </a:solidFill>
              </a:rPr>
              <a:t>35</a:t>
            </a:r>
            <a:endParaRPr lang="vi-VN" sz="3600" b="1">
              <a:solidFill>
                <a:srgbClr val="FFFF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400803" y="1135117"/>
            <a:ext cx="1040524" cy="529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FF00"/>
                </a:solidFill>
              </a:rPr>
              <a:t>37</a:t>
            </a:r>
            <a:endParaRPr lang="vi-VN" sz="3600" b="1">
              <a:solidFill>
                <a:srgbClr val="FFFF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466083" y="1135117"/>
            <a:ext cx="1040524" cy="529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FF00"/>
                </a:solidFill>
              </a:rPr>
              <a:t>39</a:t>
            </a:r>
            <a:endParaRPr lang="vi-VN" sz="3600" b="1">
              <a:solidFill>
                <a:srgbClr val="FFFF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0578659" y="1131921"/>
            <a:ext cx="1040524" cy="529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bg1"/>
                </a:solidFill>
              </a:rPr>
              <a:t>41</a:t>
            </a:r>
            <a:endParaRPr lang="vi-VN" sz="36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54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4346" y="2096943"/>
            <a:ext cx="11055927" cy="1323439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>
                <a:ln/>
                <a:solidFill>
                  <a:srgbClr val="FF0000"/>
                </a:solidFill>
                <a:latin typeface="VNI-Avo" pitchFamily="2" charset="0"/>
              </a:rPr>
              <a:t>CUÛNG COÁ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73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ĐOÀN TÀU TÌM SỐ</a:t>
            </a:r>
          </a:p>
        </p:txBody>
      </p:sp>
      <p:pic>
        <p:nvPicPr>
          <p:cNvPr id="7" name="Picture 6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256" y="5594250"/>
            <a:ext cx="3315421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550400" y="-20574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9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10664"/>
          <a:stretch/>
        </p:blipFill>
        <p:spPr bwMode="auto">
          <a:xfrm>
            <a:off x="204" y="1"/>
            <a:ext cx="12191797" cy="68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0" y="5257810"/>
            <a:ext cx="12598400" cy="530303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31" name="Flowchart: Process 30"/>
          <p:cNvSpPr/>
          <p:nvPr/>
        </p:nvSpPr>
        <p:spPr>
          <a:xfrm>
            <a:off x="2408420" y="5788103"/>
            <a:ext cx="1412869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400" b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en-US" sz="4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Flowchart: Process 32"/>
          <p:cNvSpPr/>
          <p:nvPr/>
        </p:nvSpPr>
        <p:spPr>
          <a:xfrm>
            <a:off x="5515920" y="5757247"/>
            <a:ext cx="1412869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400" b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endParaRPr lang="en-US" sz="4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Flowchart: Process 33"/>
          <p:cNvSpPr/>
          <p:nvPr/>
        </p:nvSpPr>
        <p:spPr>
          <a:xfrm>
            <a:off x="8554388" y="5788103"/>
            <a:ext cx="1412869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400" b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endParaRPr lang="en-US" sz="4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705600" y="-1143000"/>
            <a:ext cx="812800" cy="1371600"/>
          </a:xfrm>
          <a:prstGeom prst="rect">
            <a:avLst/>
          </a:prstGeom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678400" y="0"/>
            <a:ext cx="812800" cy="609600"/>
          </a:xfrm>
          <a:prstGeom prst="rect">
            <a:avLst/>
          </a:prstGeom>
        </p:spPr>
      </p:pic>
      <p:pic>
        <p:nvPicPr>
          <p:cNvPr id="4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65600" y="4035701"/>
            <a:ext cx="812800" cy="609600"/>
          </a:xfrm>
          <a:prstGeom prst="rect">
            <a:avLst/>
          </a:prstGeom>
        </p:spPr>
      </p:pic>
      <p:pic>
        <p:nvPicPr>
          <p:cNvPr id="41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533756" y="7848600"/>
            <a:ext cx="812800" cy="6096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-11945278" y="3048293"/>
            <a:ext cx="11292155" cy="2764905"/>
            <a:chOff x="-8468964" y="2912141"/>
            <a:chExt cx="8469116" cy="2764905"/>
          </a:xfrm>
        </p:grpSpPr>
        <p:grpSp>
          <p:nvGrpSpPr>
            <p:cNvPr id="35" name="Group 34"/>
            <p:cNvGrpSpPr/>
            <p:nvPr/>
          </p:nvGrpSpPr>
          <p:grpSpPr>
            <a:xfrm>
              <a:off x="-8004657" y="2912141"/>
              <a:ext cx="8004809" cy="2764905"/>
              <a:chOff x="-8004657" y="2912141"/>
              <a:chExt cx="8004809" cy="2764905"/>
            </a:xfrm>
          </p:grpSpPr>
          <p:grpSp>
            <p:nvGrpSpPr>
              <p:cNvPr id="42" name="Group 41"/>
              <p:cNvGrpSpPr/>
              <p:nvPr/>
            </p:nvGrpSpPr>
            <p:grpSpPr>
              <a:xfrm flipH="1">
                <a:off x="-8004657" y="2912141"/>
                <a:ext cx="8004809" cy="2764905"/>
                <a:chOff x="678079" y="2300378"/>
                <a:chExt cx="8565551" cy="3314120"/>
              </a:xfrm>
            </p:grpSpPr>
            <p:pic>
              <p:nvPicPr>
                <p:cNvPr id="45" name="Picture 44"/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6282" b="90000" l="0" r="100000">
                              <a14:foregroundMark x1="51100" y1="40000" x2="52700" y2="37436"/>
                              <a14:foregroundMark x1="31900" y1="37949" x2="32900" y2="38846"/>
                              <a14:foregroundMark x1="74200" y1="38846" x2="75200" y2="38077"/>
                              <a14:foregroundMark x1="89300" y1="42821" x2="92300" y2="44615"/>
                              <a14:foregroundMark x1="95000" y1="41410" x2="98900" y2="38077"/>
                              <a14:foregroundMark x1="8600" y1="33974" x2="10600" y2="33590"/>
                              <a14:foregroundMark x1="13300" y1="38462" x2="13200" y2="40769"/>
                              <a14:foregroundMark x1="18700" y1="45513" x2="17600" y2="4679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26404" r="-3708" b="30605"/>
                <a:stretch/>
              </p:blipFill>
              <p:spPr bwMode="auto">
                <a:xfrm>
                  <a:off x="678079" y="3141121"/>
                  <a:ext cx="7649287" cy="24733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6" name="Flowchart: Process 45"/>
                <p:cNvSpPr/>
                <p:nvPr/>
              </p:nvSpPr>
              <p:spPr>
                <a:xfrm>
                  <a:off x="3188064" y="2300378"/>
                  <a:ext cx="1059652" cy="1006415"/>
                </a:xfrm>
                <a:prstGeom prst="flowChartProcess">
                  <a:avLst/>
                </a:prstGeom>
                <a:solidFill>
                  <a:srgbClr val="002060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4400" b="1" smtClean="0">
                      <a:solidFill>
                        <a:prstClr val="white"/>
                      </a:solidFill>
                      <a:latin typeface="Times New Roman" pitchFamily="18" charset="0"/>
                      <a:cs typeface="Times New Roman" pitchFamily="18" charset="0"/>
                    </a:rPr>
                    <a:t>18</a:t>
                  </a:r>
                  <a:endPara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7" name="Flowchart: Process 46"/>
                <p:cNvSpPr/>
                <p:nvPr/>
              </p:nvSpPr>
              <p:spPr>
                <a:xfrm>
                  <a:off x="6627493" y="2300378"/>
                  <a:ext cx="1059652" cy="914400"/>
                </a:xfrm>
                <a:prstGeom prst="flowChartProcess">
                  <a:avLst/>
                </a:prstGeom>
                <a:solidFill>
                  <a:srgbClr val="002060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4400" b="1" smtClean="0">
                      <a:solidFill>
                        <a:prstClr val="white"/>
                      </a:solidFill>
                      <a:latin typeface="Times New Roman" pitchFamily="18" charset="0"/>
                      <a:cs typeface="Times New Roman" pitchFamily="18" charset="0"/>
                    </a:rPr>
                    <a:t>16</a:t>
                  </a:r>
                  <a:endPara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8" name="Flowchart: Process 47"/>
                <p:cNvSpPr/>
                <p:nvPr/>
              </p:nvSpPr>
              <p:spPr>
                <a:xfrm>
                  <a:off x="8183978" y="2300378"/>
                  <a:ext cx="1059652" cy="914400"/>
                </a:xfrm>
                <a:prstGeom prst="flowChartProcess">
                  <a:avLst/>
                </a:prstGeom>
                <a:solidFill>
                  <a:srgbClr val="002060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4400" b="1" smtClean="0">
                      <a:solidFill>
                        <a:prstClr val="white"/>
                      </a:solidFill>
                      <a:latin typeface="Times New Roman" pitchFamily="18" charset="0"/>
                      <a:cs typeface="Times New Roman" pitchFamily="18" charset="0"/>
                    </a:rPr>
                    <a:t>15</a:t>
                  </a:r>
                  <a:endPara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44" name="Flowchart: Process 43"/>
              <p:cNvSpPr/>
              <p:nvPr/>
            </p:nvSpPr>
            <p:spPr>
              <a:xfrm>
                <a:off x="-4989258" y="2912141"/>
                <a:ext cx="1059652" cy="839632"/>
              </a:xfrm>
              <a:prstGeom prst="flowChartProcess">
                <a:avLst/>
              </a:prstGeom>
              <a:solidFill>
                <a:srgbClr val="FF000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</a:p>
            </p:txBody>
          </p:sp>
        </p:grpSp>
        <p:pic>
          <p:nvPicPr>
            <p:cNvPr id="39" name="Picture 38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282" b="90000" l="0" r="100000">
                          <a14:foregroundMark x1="51100" y1="40000" x2="52700" y2="37436"/>
                          <a14:foregroundMark x1="31900" y1="37949" x2="32900" y2="38846"/>
                          <a14:foregroundMark x1="74200" y1="38846" x2="75200" y2="38077"/>
                          <a14:foregroundMark x1="89300" y1="42821" x2="92300" y2="44615"/>
                          <a14:foregroundMark x1="95000" y1="41410" x2="98900" y2="38077"/>
                          <a14:foregroundMark x1="8600" y1="33974" x2="10600" y2="33590"/>
                          <a14:foregroundMark x1="13300" y1="38462" x2="13200" y2="40769"/>
                          <a14:foregroundMark x1="18700" y1="45513" x2="17600" y2="46795"/>
                          <a14:foregroundMark x1="50800" y1="31538" x2="50400" y2="34359"/>
                          <a14:foregroundMark x1="50400" y1="30769" x2="50900" y2="34359"/>
                          <a14:foregroundMark x1="50800" y1="32308" x2="50600" y2="35769"/>
                          <a14:backgroundMark x1="73700" y1="46154" x2="75700" y2="54103"/>
                          <a14:backgroundMark x1="77700" y1="34615" x2="77700" y2="37564"/>
                          <a14:backgroundMark x1="51900" y1="37179" x2="52000" y2="38846"/>
                          <a14:backgroundMark x1="51500" y1="37308" x2="52100" y2="41538"/>
                          <a14:backgroundMark x1="50500" y1="37436" x2="51100" y2="41795"/>
                          <a14:backgroundMark x1="52800" y1="36410" x2="53100" y2="40256"/>
                          <a14:backgroundMark x1="34400" y1="74487" x2="34400" y2="74487"/>
                          <a14:backgroundMark x1="50500" y1="31282" x2="50100" y2="34872"/>
                          <a14:backgroundMark x1="50900" y1="29359" x2="51000" y2="33462"/>
                          <a14:backgroundMark x1="50800" y1="30513" x2="50500" y2="34615"/>
                          <a14:backgroundMark x1="50500" y1="34615" x2="50500" y2="41282"/>
                          <a14:backgroundMark x1="50100" y1="36795" x2="50400" y2="41923"/>
                          <a14:backgroundMark x1="51000" y1="34359" x2="51300" y2="43205"/>
                          <a14:backgroundMark x1="50000" y1="30128" x2="51600" y2="40000"/>
                          <a14:backgroundMark x1="51500" y1="31282" x2="51500" y2="39487"/>
                          <a14:backgroundMark x1="51100" y1="30897" x2="51100" y2="41282"/>
                          <a14:backgroundMark x1="51300" y1="33462" x2="52900" y2="41923"/>
                          <a14:backgroundMark x1="50300" y1="30000" x2="52700" y2="37949"/>
                          <a14:backgroundMark x1="50700" y1="30769" x2="53100" y2="417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19" t="23948" r="21943" b="33061"/>
            <a:stretch/>
          </p:blipFill>
          <p:spPr bwMode="auto">
            <a:xfrm flipH="1">
              <a:off x="-8468964" y="3431156"/>
              <a:ext cx="1918897" cy="2063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598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1.05 -0.0037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58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08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 -0.00371 L 2.30834 -0.00371 " pathEditMode="relative" rAng="0" ptsTypes="AA">
                                      <p:cBhvr>
                                        <p:cTn id="29" dur="3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1" r="800" b="1325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0" y="5257810"/>
            <a:ext cx="12598400" cy="530303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0" y="5257810"/>
            <a:ext cx="12598400" cy="530303"/>
            <a:chOff x="61210" y="4038600"/>
            <a:chExt cx="9067800" cy="417850"/>
          </a:xfrm>
        </p:grpSpPr>
        <p:sp>
          <p:nvSpPr>
            <p:cNvPr id="54" name="Rectangle 5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64" name="Flowchart: Process 63"/>
          <p:cNvSpPr/>
          <p:nvPr/>
        </p:nvSpPr>
        <p:spPr>
          <a:xfrm>
            <a:off x="2518948" y="5836626"/>
            <a:ext cx="1412869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65" name="Flowchart: Process 64"/>
          <p:cNvSpPr/>
          <p:nvPr/>
        </p:nvSpPr>
        <p:spPr>
          <a:xfrm>
            <a:off x="8433336" y="5880169"/>
            <a:ext cx="1412869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66" name="Flowchart: Process 65"/>
          <p:cNvSpPr/>
          <p:nvPr/>
        </p:nvSpPr>
        <p:spPr>
          <a:xfrm>
            <a:off x="5389568" y="5844726"/>
            <a:ext cx="1412869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4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7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705600" y="-1143000"/>
            <a:ext cx="812800" cy="1371600"/>
          </a:xfrm>
          <a:prstGeom prst="rect">
            <a:avLst/>
          </a:prstGeom>
        </p:spPr>
      </p:pic>
      <p:pic>
        <p:nvPicPr>
          <p:cNvPr id="6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678400" y="0"/>
            <a:ext cx="812800" cy="609600"/>
          </a:xfrm>
          <a:prstGeom prst="rect">
            <a:avLst/>
          </a:prstGeom>
        </p:spPr>
      </p:pic>
      <p:pic>
        <p:nvPicPr>
          <p:cNvPr id="6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65600" y="4035701"/>
            <a:ext cx="812800" cy="609600"/>
          </a:xfrm>
          <a:prstGeom prst="rect">
            <a:avLst/>
          </a:prstGeom>
        </p:spPr>
      </p:pic>
      <p:pic>
        <p:nvPicPr>
          <p:cNvPr id="70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533756" y="7848600"/>
            <a:ext cx="812800" cy="609600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-11945278" y="3048293"/>
            <a:ext cx="11292155" cy="2764905"/>
            <a:chOff x="-8468964" y="2912141"/>
            <a:chExt cx="8469116" cy="2764905"/>
          </a:xfrm>
        </p:grpSpPr>
        <p:grpSp>
          <p:nvGrpSpPr>
            <p:cNvPr id="72" name="Group 71"/>
            <p:cNvGrpSpPr/>
            <p:nvPr/>
          </p:nvGrpSpPr>
          <p:grpSpPr>
            <a:xfrm>
              <a:off x="-8038955" y="2912141"/>
              <a:ext cx="8039107" cy="2764905"/>
              <a:chOff x="-8038955" y="2912141"/>
              <a:chExt cx="8039107" cy="2764905"/>
            </a:xfrm>
          </p:grpSpPr>
          <p:grpSp>
            <p:nvGrpSpPr>
              <p:cNvPr id="74" name="Group 73"/>
              <p:cNvGrpSpPr/>
              <p:nvPr/>
            </p:nvGrpSpPr>
            <p:grpSpPr>
              <a:xfrm flipH="1">
                <a:off x="-7148376" y="2912141"/>
                <a:ext cx="7148528" cy="2764905"/>
                <a:chOff x="678079" y="2300378"/>
                <a:chExt cx="7649287" cy="3314120"/>
              </a:xfrm>
            </p:grpSpPr>
            <p:pic>
              <p:nvPicPr>
                <p:cNvPr id="76" name="Picture 75"/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6282" b="90000" l="0" r="100000">
                              <a14:foregroundMark x1="51100" y1="40000" x2="52700" y2="37436"/>
                              <a14:foregroundMark x1="31900" y1="37949" x2="32900" y2="38846"/>
                              <a14:foregroundMark x1="74200" y1="38846" x2="75200" y2="38077"/>
                              <a14:foregroundMark x1="89300" y1="42821" x2="92300" y2="44615"/>
                              <a14:foregroundMark x1="95000" y1="41410" x2="98900" y2="38077"/>
                              <a14:foregroundMark x1="8600" y1="33974" x2="10600" y2="33590"/>
                              <a14:foregroundMark x1="13300" y1="38462" x2="13200" y2="40769"/>
                              <a14:foregroundMark x1="18700" y1="45513" x2="17600" y2="4679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26404" r="-3708" b="30605"/>
                <a:stretch/>
              </p:blipFill>
              <p:spPr bwMode="auto">
                <a:xfrm>
                  <a:off x="678079" y="3141121"/>
                  <a:ext cx="7649287" cy="24733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77" name="Flowchart: Process 76"/>
                <p:cNvSpPr/>
                <p:nvPr/>
              </p:nvSpPr>
              <p:spPr>
                <a:xfrm>
                  <a:off x="3188064" y="2300378"/>
                  <a:ext cx="1059652" cy="1006415"/>
                </a:xfrm>
                <a:prstGeom prst="flowChartProcess">
                  <a:avLst/>
                </a:prstGeom>
                <a:solidFill>
                  <a:srgbClr val="002060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4400" b="1" dirty="0" smtClean="0">
                      <a:solidFill>
                        <a:prstClr val="white"/>
                      </a:solidFill>
                      <a:latin typeface="Times New Roman" pitchFamily="18" charset="0"/>
                      <a:cs typeface="Times New Roman" pitchFamily="18" charset="0"/>
                    </a:rPr>
                    <a:t>8</a:t>
                  </a:r>
                  <a:endPara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78" name="Flowchart: Process 77"/>
                <p:cNvSpPr/>
                <p:nvPr/>
              </p:nvSpPr>
              <p:spPr>
                <a:xfrm>
                  <a:off x="6627493" y="2300378"/>
                  <a:ext cx="1059652" cy="914400"/>
                </a:xfrm>
                <a:prstGeom prst="flowChartProcess">
                  <a:avLst/>
                </a:prstGeom>
                <a:solidFill>
                  <a:srgbClr val="002060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4400" b="1" dirty="0">
                      <a:solidFill>
                        <a:prstClr val="white"/>
                      </a:solidFill>
                      <a:latin typeface="Times New Roman" pitchFamily="18" charset="0"/>
                      <a:cs typeface="Times New Roman" pitchFamily="18" charset="0"/>
                    </a:rPr>
                    <a:t>4</a:t>
                  </a:r>
                </a:p>
              </p:txBody>
            </p:sp>
            <p:sp>
              <p:nvSpPr>
                <p:cNvPr id="79" name="Flowchart: Process 78"/>
                <p:cNvSpPr/>
                <p:nvPr/>
              </p:nvSpPr>
              <p:spPr>
                <a:xfrm>
                  <a:off x="4898174" y="2300378"/>
                  <a:ext cx="1059652" cy="960407"/>
                </a:xfrm>
                <a:prstGeom prst="flowChartProcess">
                  <a:avLst/>
                </a:prstGeom>
                <a:solidFill>
                  <a:srgbClr val="002060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4400" b="1" dirty="0" smtClean="0">
                      <a:solidFill>
                        <a:prstClr val="white"/>
                      </a:solidFill>
                      <a:latin typeface="Times New Roman" pitchFamily="18" charset="0"/>
                      <a:cs typeface="Times New Roman" pitchFamily="18" charset="0"/>
                    </a:rPr>
                    <a:t>6</a:t>
                  </a:r>
                  <a:endPara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75" name="Flowchart: Process 74"/>
              <p:cNvSpPr/>
              <p:nvPr/>
            </p:nvSpPr>
            <p:spPr>
              <a:xfrm>
                <a:off x="-8038955" y="2912141"/>
                <a:ext cx="1059652" cy="762866"/>
              </a:xfrm>
              <a:prstGeom prst="flowChartProcess">
                <a:avLst/>
              </a:prstGeom>
              <a:solidFill>
                <a:srgbClr val="FF000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</a:p>
            </p:txBody>
          </p:sp>
        </p:grpSp>
        <p:pic>
          <p:nvPicPr>
            <p:cNvPr id="73" name="Picture 72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282" b="90000" l="0" r="100000">
                          <a14:foregroundMark x1="51100" y1="40000" x2="52700" y2="37436"/>
                          <a14:foregroundMark x1="31900" y1="37949" x2="32900" y2="38846"/>
                          <a14:foregroundMark x1="74200" y1="38846" x2="75200" y2="38077"/>
                          <a14:foregroundMark x1="89300" y1="42821" x2="92300" y2="44615"/>
                          <a14:foregroundMark x1="95000" y1="41410" x2="98900" y2="38077"/>
                          <a14:foregroundMark x1="8600" y1="33974" x2="10600" y2="33590"/>
                          <a14:foregroundMark x1="13300" y1="38462" x2="13200" y2="40769"/>
                          <a14:foregroundMark x1="18700" y1="45513" x2="17600" y2="46795"/>
                          <a14:foregroundMark x1="50800" y1="31538" x2="50400" y2="34359"/>
                          <a14:foregroundMark x1="50400" y1="30769" x2="50900" y2="34359"/>
                          <a14:foregroundMark x1="50800" y1="32308" x2="50600" y2="35769"/>
                          <a14:backgroundMark x1="73700" y1="46154" x2="75700" y2="54103"/>
                          <a14:backgroundMark x1="77700" y1="34615" x2="77700" y2="37564"/>
                          <a14:backgroundMark x1="51900" y1="37179" x2="52000" y2="38846"/>
                          <a14:backgroundMark x1="51500" y1="37308" x2="52100" y2="41538"/>
                          <a14:backgroundMark x1="50500" y1="37436" x2="51100" y2="41795"/>
                          <a14:backgroundMark x1="52800" y1="36410" x2="53100" y2="40256"/>
                          <a14:backgroundMark x1="34400" y1="74487" x2="34400" y2="74487"/>
                          <a14:backgroundMark x1="50500" y1="31282" x2="50100" y2="34872"/>
                          <a14:backgroundMark x1="50900" y1="29359" x2="51000" y2="33462"/>
                          <a14:backgroundMark x1="50800" y1="30513" x2="50500" y2="34615"/>
                          <a14:backgroundMark x1="50500" y1="34615" x2="50500" y2="41282"/>
                          <a14:backgroundMark x1="50100" y1="36795" x2="50400" y2="41923"/>
                          <a14:backgroundMark x1="51000" y1="34359" x2="51300" y2="43205"/>
                          <a14:backgroundMark x1="50000" y1="30128" x2="51600" y2="40000"/>
                          <a14:backgroundMark x1="51500" y1="31282" x2="51500" y2="39487"/>
                          <a14:backgroundMark x1="51100" y1="30897" x2="51100" y2="41282"/>
                          <a14:backgroundMark x1="51300" y1="33462" x2="52900" y2="41923"/>
                          <a14:backgroundMark x1="50300" y1="30000" x2="52700" y2="37949"/>
                          <a14:backgroundMark x1="50700" y1="30769" x2="53100" y2="417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19" t="23948" r="21943" b="33061"/>
            <a:stretch/>
          </p:blipFill>
          <p:spPr bwMode="auto">
            <a:xfrm flipH="1">
              <a:off x="-8468964" y="3431156"/>
              <a:ext cx="1918897" cy="2063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422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1.05 -0.0037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84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58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087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 -0.00371 L 2.30834 -0.00371 " pathEditMode="relative" rAng="0" ptsTypes="AA">
                                      <p:cBhvr>
                                        <p:cTn id="25" dur="3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924E8B5E-B427-4780-B3E4-FB0ABAD5A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241"/>
            <a:ext cx="12192000" cy="685552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8D9DCC77-18E6-4882-B91C-69804E885730}"/>
              </a:ext>
            </a:extLst>
          </p:cNvPr>
          <p:cNvSpPr txBox="1"/>
          <p:nvPr/>
        </p:nvSpPr>
        <p:spPr>
          <a:xfrm>
            <a:off x="2912896" y="1893124"/>
            <a:ext cx="6367893" cy="144654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8800" spc="-151">
                <a:solidFill>
                  <a:srgbClr val="FF0000"/>
                </a:solidFill>
                <a:latin typeface="Times New Roman" pitchFamily="18" charset="0"/>
                <a:ea typeface="华文行楷" panose="02010800040101010101" pitchFamily="2" charset="-122"/>
                <a:cs typeface="Times New Roman" pitchFamily="18" charset="0"/>
              </a:rPr>
              <a:t>KHỞI ĐỘNG</a:t>
            </a:r>
            <a:endParaRPr lang="zh-CN" altLang="en-US" sz="8800" spc="-151" dirty="0">
              <a:solidFill>
                <a:srgbClr val="FF0000"/>
              </a:solidFill>
              <a:latin typeface="Times New Roman" pitchFamily="18" charset="0"/>
              <a:ea typeface="华文行楷" panose="02010800040101010101" pitchFamily="2" charset="-122"/>
              <a:cs typeface="Times New Roman" pitchFamily="18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="" xmlns:a16="http://schemas.microsoft.com/office/drawing/2014/main" id="{874BE797-4ED1-4955-98E2-5FC882C5E463}"/>
              </a:ext>
            </a:extLst>
          </p:cNvPr>
          <p:cNvSpPr txBox="1">
            <a:spLocks/>
          </p:cNvSpPr>
          <p:nvPr/>
        </p:nvSpPr>
        <p:spPr>
          <a:xfrm>
            <a:off x="4206780" y="3364211"/>
            <a:ext cx="3778024" cy="322773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Professional Presentation Template</a:t>
            </a:r>
          </a:p>
        </p:txBody>
      </p:sp>
      <p:pic>
        <p:nvPicPr>
          <p:cNvPr id="13" name="佐藤利奈,大亀あすか - ごはんの練習">
            <a:hlinkClick r:id="" action="ppaction://media"/>
            <a:extLst>
              <a:ext uri="{FF2B5EF4-FFF2-40B4-BE49-F238E27FC236}">
                <a16:creationId xmlns="" xmlns:a16="http://schemas.microsoft.com/office/drawing/2014/main" id="{DFA510A1-50FB-4613-879D-BA45DCC10A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1920" y="-894688"/>
            <a:ext cx="60967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3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6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0263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" b="9546"/>
          <a:stretch/>
        </p:blipFill>
        <p:spPr bwMode="auto">
          <a:xfrm>
            <a:off x="1" y="0"/>
            <a:ext cx="123636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0" y="5257810"/>
            <a:ext cx="12598400" cy="530303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0" y="5257810"/>
            <a:ext cx="12598400" cy="530303"/>
            <a:chOff x="61210" y="4038600"/>
            <a:chExt cx="9067800" cy="417850"/>
          </a:xfrm>
        </p:grpSpPr>
        <p:sp>
          <p:nvSpPr>
            <p:cNvPr id="39" name="Rectangle 38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52" name="Flowchart: Process 51"/>
          <p:cNvSpPr/>
          <p:nvPr/>
        </p:nvSpPr>
        <p:spPr>
          <a:xfrm>
            <a:off x="5475376" y="5813187"/>
            <a:ext cx="1412869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400" b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en-US" sz="4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Flowchart: Process 52"/>
          <p:cNvSpPr/>
          <p:nvPr/>
        </p:nvSpPr>
        <p:spPr>
          <a:xfrm>
            <a:off x="8529944" y="5788103"/>
            <a:ext cx="1412869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400" b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4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Flowchart: Process 53"/>
          <p:cNvSpPr/>
          <p:nvPr/>
        </p:nvSpPr>
        <p:spPr>
          <a:xfrm>
            <a:off x="2509612" y="5788103"/>
            <a:ext cx="1412869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400" b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en-US" sz="4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705600" y="-1143000"/>
            <a:ext cx="812800" cy="1371600"/>
          </a:xfrm>
          <a:prstGeom prst="rect">
            <a:avLst/>
          </a:prstGeom>
        </p:spPr>
      </p:pic>
      <p:pic>
        <p:nvPicPr>
          <p:cNvPr id="56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678400" y="0"/>
            <a:ext cx="812800" cy="609600"/>
          </a:xfrm>
          <a:prstGeom prst="rect">
            <a:avLst/>
          </a:prstGeom>
        </p:spPr>
      </p:pic>
      <p:pic>
        <p:nvPicPr>
          <p:cNvPr id="57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65600" y="4035701"/>
            <a:ext cx="812800" cy="609600"/>
          </a:xfrm>
          <a:prstGeom prst="rect">
            <a:avLst/>
          </a:prstGeom>
        </p:spPr>
      </p:pic>
      <p:pic>
        <p:nvPicPr>
          <p:cNvPr id="58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533756" y="7848600"/>
            <a:ext cx="812800" cy="609600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-11945278" y="3039543"/>
            <a:ext cx="11292155" cy="2773655"/>
            <a:chOff x="-8468964" y="2903391"/>
            <a:chExt cx="8469116" cy="2773655"/>
          </a:xfrm>
        </p:grpSpPr>
        <p:grpSp>
          <p:nvGrpSpPr>
            <p:cNvPr id="60" name="Group 59"/>
            <p:cNvGrpSpPr/>
            <p:nvPr/>
          </p:nvGrpSpPr>
          <p:grpSpPr>
            <a:xfrm>
              <a:off x="-8004657" y="2903391"/>
              <a:ext cx="8004809" cy="2773655"/>
              <a:chOff x="-8004657" y="2903391"/>
              <a:chExt cx="8004809" cy="2773655"/>
            </a:xfrm>
          </p:grpSpPr>
          <p:grpSp>
            <p:nvGrpSpPr>
              <p:cNvPr id="62" name="Group 61"/>
              <p:cNvGrpSpPr/>
              <p:nvPr/>
            </p:nvGrpSpPr>
            <p:grpSpPr>
              <a:xfrm flipH="1">
                <a:off x="-8004657" y="2903391"/>
                <a:ext cx="8004809" cy="2773655"/>
                <a:chOff x="678079" y="2289890"/>
                <a:chExt cx="8565551" cy="3324608"/>
              </a:xfrm>
            </p:grpSpPr>
            <p:pic>
              <p:nvPicPr>
                <p:cNvPr id="64" name="Picture 63"/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6282" b="90000" l="0" r="100000">
                              <a14:foregroundMark x1="51100" y1="40000" x2="52700" y2="37436"/>
                              <a14:foregroundMark x1="31900" y1="37949" x2="32900" y2="38846"/>
                              <a14:foregroundMark x1="74200" y1="38846" x2="75200" y2="38077"/>
                              <a14:foregroundMark x1="89300" y1="42821" x2="92300" y2="44615"/>
                              <a14:foregroundMark x1="95000" y1="41410" x2="98900" y2="38077"/>
                              <a14:foregroundMark x1="8600" y1="33974" x2="10600" y2="33590"/>
                              <a14:foregroundMark x1="13300" y1="38462" x2="13200" y2="40769"/>
                              <a14:foregroundMark x1="18700" y1="45513" x2="17600" y2="4679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26404" r="-3708" b="30605"/>
                <a:stretch/>
              </p:blipFill>
              <p:spPr bwMode="auto">
                <a:xfrm>
                  <a:off x="678079" y="3141121"/>
                  <a:ext cx="7649287" cy="24733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65" name="Flowchart: Process 64"/>
                <p:cNvSpPr/>
                <p:nvPr/>
              </p:nvSpPr>
              <p:spPr>
                <a:xfrm>
                  <a:off x="3188064" y="2300378"/>
                  <a:ext cx="1059652" cy="1006415"/>
                </a:xfrm>
                <a:prstGeom prst="flowChartProcess">
                  <a:avLst/>
                </a:prstGeom>
                <a:solidFill>
                  <a:srgbClr val="002060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4400" b="1" smtClean="0">
                      <a:solidFill>
                        <a:prstClr val="white"/>
                      </a:solidFill>
                      <a:latin typeface="Times New Roman" pitchFamily="18" charset="0"/>
                      <a:cs typeface="Times New Roman" pitchFamily="18" charset="0"/>
                    </a:rPr>
                    <a:t>17</a:t>
                  </a:r>
                  <a:endPara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6" name="Flowchart: Process 65"/>
                <p:cNvSpPr/>
                <p:nvPr/>
              </p:nvSpPr>
              <p:spPr>
                <a:xfrm>
                  <a:off x="4865000" y="2289890"/>
                  <a:ext cx="1059652" cy="1014847"/>
                </a:xfrm>
                <a:prstGeom prst="flowChartProcess">
                  <a:avLst/>
                </a:prstGeom>
                <a:solidFill>
                  <a:srgbClr val="002060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4400" b="1" smtClean="0">
                      <a:solidFill>
                        <a:prstClr val="white"/>
                      </a:solidFill>
                      <a:latin typeface="Times New Roman" pitchFamily="18" charset="0"/>
                      <a:cs typeface="Times New Roman" pitchFamily="18" charset="0"/>
                    </a:rPr>
                    <a:t>15</a:t>
                  </a:r>
                  <a:endPara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7" name="Flowchart: Process 66"/>
                <p:cNvSpPr/>
                <p:nvPr/>
              </p:nvSpPr>
              <p:spPr>
                <a:xfrm>
                  <a:off x="8183978" y="2300378"/>
                  <a:ext cx="1059652" cy="914400"/>
                </a:xfrm>
                <a:prstGeom prst="flowChartProcess">
                  <a:avLst/>
                </a:prstGeom>
                <a:solidFill>
                  <a:srgbClr val="002060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4400" b="1" smtClean="0">
                      <a:solidFill>
                        <a:prstClr val="white"/>
                      </a:solidFill>
                      <a:latin typeface="Times New Roman" pitchFamily="18" charset="0"/>
                      <a:cs typeface="Times New Roman" pitchFamily="18" charset="0"/>
                    </a:rPr>
                    <a:t>11</a:t>
                  </a:r>
                  <a:endPara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63" name="Flowchart: Process 62"/>
              <p:cNvSpPr/>
              <p:nvPr/>
            </p:nvSpPr>
            <p:spPr>
              <a:xfrm>
                <a:off x="-6550067" y="2903391"/>
                <a:ext cx="1059652" cy="846668"/>
              </a:xfrm>
              <a:prstGeom prst="flowChartProcess">
                <a:avLst/>
              </a:prstGeom>
              <a:solidFill>
                <a:srgbClr val="FF000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</a:p>
            </p:txBody>
          </p:sp>
        </p:grpSp>
        <p:pic>
          <p:nvPicPr>
            <p:cNvPr id="61" name="Picture 60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282" b="90000" l="0" r="100000">
                          <a14:foregroundMark x1="51100" y1="40000" x2="52700" y2="37436"/>
                          <a14:foregroundMark x1="31900" y1="37949" x2="32900" y2="38846"/>
                          <a14:foregroundMark x1="74200" y1="38846" x2="75200" y2="38077"/>
                          <a14:foregroundMark x1="89300" y1="42821" x2="92300" y2="44615"/>
                          <a14:foregroundMark x1="95000" y1="41410" x2="98900" y2="38077"/>
                          <a14:foregroundMark x1="8600" y1="33974" x2="10600" y2="33590"/>
                          <a14:foregroundMark x1="13300" y1="38462" x2="13200" y2="40769"/>
                          <a14:foregroundMark x1="18700" y1="45513" x2="17600" y2="46795"/>
                          <a14:foregroundMark x1="50800" y1="31538" x2="50400" y2="34359"/>
                          <a14:foregroundMark x1="50400" y1="30769" x2="50900" y2="34359"/>
                          <a14:foregroundMark x1="50800" y1="32308" x2="50600" y2="35769"/>
                          <a14:backgroundMark x1="73700" y1="46154" x2="75700" y2="54103"/>
                          <a14:backgroundMark x1="77700" y1="34615" x2="77700" y2="37564"/>
                          <a14:backgroundMark x1="51900" y1="37179" x2="52000" y2="38846"/>
                          <a14:backgroundMark x1="51500" y1="37308" x2="52100" y2="41538"/>
                          <a14:backgroundMark x1="50500" y1="37436" x2="51100" y2="41795"/>
                          <a14:backgroundMark x1="52800" y1="36410" x2="53100" y2="40256"/>
                          <a14:backgroundMark x1="34400" y1="74487" x2="34400" y2="74487"/>
                          <a14:backgroundMark x1="50500" y1="31282" x2="50100" y2="34872"/>
                          <a14:backgroundMark x1="50900" y1="29359" x2="51000" y2="33462"/>
                          <a14:backgroundMark x1="50800" y1="30513" x2="50500" y2="34615"/>
                          <a14:backgroundMark x1="50500" y1="34615" x2="50500" y2="41282"/>
                          <a14:backgroundMark x1="50100" y1="36795" x2="50400" y2="41923"/>
                          <a14:backgroundMark x1="51000" y1="34359" x2="51300" y2="43205"/>
                          <a14:backgroundMark x1="50000" y1="30128" x2="51600" y2="40000"/>
                          <a14:backgroundMark x1="51500" y1="31282" x2="51500" y2="39487"/>
                          <a14:backgroundMark x1="51100" y1="30897" x2="51100" y2="41282"/>
                          <a14:backgroundMark x1="51300" y1="33462" x2="52900" y2="41923"/>
                          <a14:backgroundMark x1="50300" y1="30000" x2="52700" y2="37949"/>
                          <a14:backgroundMark x1="50700" y1="30769" x2="53100" y2="417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19" t="23948" r="21943" b="33061"/>
            <a:stretch/>
          </p:blipFill>
          <p:spPr bwMode="auto">
            <a:xfrm flipH="1">
              <a:off x="-8468964" y="3431156"/>
              <a:ext cx="1918897" cy="2063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6343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1.05 -0.0037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84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584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087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 -0.00371 L 2.30834 -0.00371 " pathEditMode="relative" rAng="0" ptsTypes="AA">
                                      <p:cBhvr>
                                        <p:cTn id="25" dur="3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3"/>
          <a:stretch/>
        </p:blipFill>
        <p:spPr bwMode="auto">
          <a:xfrm>
            <a:off x="1" y="0"/>
            <a:ext cx="123636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0" y="5257804"/>
            <a:ext cx="12598400" cy="530303"/>
            <a:chOff x="61210" y="4038600"/>
            <a:chExt cx="9067800" cy="417850"/>
          </a:xfrm>
        </p:grpSpPr>
        <p:sp>
          <p:nvSpPr>
            <p:cNvPr id="39" name="Rectangle 38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52" name="Flowchart: Process 51"/>
          <p:cNvSpPr/>
          <p:nvPr/>
        </p:nvSpPr>
        <p:spPr>
          <a:xfrm>
            <a:off x="2408420" y="5788103"/>
            <a:ext cx="1412869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400" b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81</a:t>
            </a:r>
            <a:endParaRPr lang="en-US" sz="4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Flowchart: Process 52"/>
          <p:cNvSpPr/>
          <p:nvPr/>
        </p:nvSpPr>
        <p:spPr>
          <a:xfrm>
            <a:off x="5515920" y="5757247"/>
            <a:ext cx="1412869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400" b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82</a:t>
            </a:r>
            <a:endParaRPr lang="en-US" sz="4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Flowchart: Process 53"/>
          <p:cNvSpPr/>
          <p:nvPr/>
        </p:nvSpPr>
        <p:spPr>
          <a:xfrm>
            <a:off x="8554388" y="5788103"/>
            <a:ext cx="1412869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400" b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83</a:t>
            </a:r>
            <a:endParaRPr lang="en-US" sz="4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705600" y="-1143000"/>
            <a:ext cx="812800" cy="1371600"/>
          </a:xfrm>
          <a:prstGeom prst="rect">
            <a:avLst/>
          </a:prstGeom>
        </p:spPr>
      </p:pic>
      <p:pic>
        <p:nvPicPr>
          <p:cNvPr id="56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678400" y="0"/>
            <a:ext cx="812800" cy="609600"/>
          </a:xfrm>
          <a:prstGeom prst="rect">
            <a:avLst/>
          </a:prstGeom>
        </p:spPr>
      </p:pic>
      <p:pic>
        <p:nvPicPr>
          <p:cNvPr id="57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65600" y="4035701"/>
            <a:ext cx="812800" cy="609600"/>
          </a:xfrm>
          <a:prstGeom prst="rect">
            <a:avLst/>
          </a:prstGeom>
        </p:spPr>
      </p:pic>
      <p:pic>
        <p:nvPicPr>
          <p:cNvPr id="58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533756" y="7848600"/>
            <a:ext cx="812800" cy="609600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-11945278" y="3048287"/>
            <a:ext cx="11292155" cy="2764905"/>
            <a:chOff x="-8468964" y="2912141"/>
            <a:chExt cx="8469116" cy="2764905"/>
          </a:xfrm>
        </p:grpSpPr>
        <p:grpSp>
          <p:nvGrpSpPr>
            <p:cNvPr id="60" name="Group 59"/>
            <p:cNvGrpSpPr/>
            <p:nvPr/>
          </p:nvGrpSpPr>
          <p:grpSpPr>
            <a:xfrm>
              <a:off x="-8004657" y="2912141"/>
              <a:ext cx="8004809" cy="2764905"/>
              <a:chOff x="-8004657" y="2912141"/>
              <a:chExt cx="8004809" cy="2764905"/>
            </a:xfrm>
          </p:grpSpPr>
          <p:grpSp>
            <p:nvGrpSpPr>
              <p:cNvPr id="62" name="Group 61"/>
              <p:cNvGrpSpPr/>
              <p:nvPr/>
            </p:nvGrpSpPr>
            <p:grpSpPr>
              <a:xfrm flipH="1">
                <a:off x="-8004657" y="2912141"/>
                <a:ext cx="8004809" cy="2764905"/>
                <a:chOff x="678079" y="2300378"/>
                <a:chExt cx="8565551" cy="3314120"/>
              </a:xfrm>
            </p:grpSpPr>
            <p:pic>
              <p:nvPicPr>
                <p:cNvPr id="64" name="Picture 63"/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6282" b="90000" l="0" r="100000">
                              <a14:foregroundMark x1="51100" y1="40000" x2="52700" y2="37436"/>
                              <a14:foregroundMark x1="31900" y1="37949" x2="32900" y2="38846"/>
                              <a14:foregroundMark x1="74200" y1="38846" x2="75200" y2="38077"/>
                              <a14:foregroundMark x1="89300" y1="42821" x2="92300" y2="44615"/>
                              <a14:foregroundMark x1="95000" y1="41410" x2="98900" y2="38077"/>
                              <a14:foregroundMark x1="8600" y1="33974" x2="10600" y2="33590"/>
                              <a14:foregroundMark x1="13300" y1="38462" x2="13200" y2="40769"/>
                              <a14:foregroundMark x1="18700" y1="45513" x2="17600" y2="4679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26404" r="-3708" b="30605"/>
                <a:stretch/>
              </p:blipFill>
              <p:spPr bwMode="auto">
                <a:xfrm>
                  <a:off x="678079" y="3141121"/>
                  <a:ext cx="7649287" cy="24733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65" name="Flowchart: Process 64"/>
                <p:cNvSpPr/>
                <p:nvPr/>
              </p:nvSpPr>
              <p:spPr>
                <a:xfrm>
                  <a:off x="3188064" y="2300378"/>
                  <a:ext cx="1059652" cy="1006415"/>
                </a:xfrm>
                <a:prstGeom prst="flowChartProcess">
                  <a:avLst/>
                </a:prstGeom>
                <a:solidFill>
                  <a:srgbClr val="002060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4400" b="1" dirty="0">
                      <a:solidFill>
                        <a:prstClr val="white"/>
                      </a:solidFill>
                      <a:latin typeface="Times New Roman" pitchFamily="18" charset="0"/>
                      <a:cs typeface="Times New Roman" pitchFamily="18" charset="0"/>
                    </a:rPr>
                    <a:t>8</a:t>
                  </a:r>
                  <a:r>
                    <a:rPr lang="en-US" sz="4400" b="1" smtClean="0">
                      <a:solidFill>
                        <a:prstClr val="white"/>
                      </a:solidFill>
                      <a:latin typeface="Times New Roman" pitchFamily="18" charset="0"/>
                      <a:cs typeface="Times New Roman" pitchFamily="18" charset="0"/>
                    </a:rPr>
                    <a:t>4</a:t>
                  </a:r>
                  <a:endPara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6" name="Flowchart: Process 65"/>
                <p:cNvSpPr/>
                <p:nvPr/>
              </p:nvSpPr>
              <p:spPr>
                <a:xfrm>
                  <a:off x="6627493" y="2300378"/>
                  <a:ext cx="1059652" cy="914400"/>
                </a:xfrm>
                <a:prstGeom prst="flowChartProcess">
                  <a:avLst/>
                </a:prstGeom>
                <a:solidFill>
                  <a:srgbClr val="002060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4400" b="1" dirty="0">
                      <a:solidFill>
                        <a:prstClr val="white"/>
                      </a:solidFill>
                      <a:latin typeface="Times New Roman" pitchFamily="18" charset="0"/>
                      <a:cs typeface="Times New Roman" pitchFamily="18" charset="0"/>
                    </a:rPr>
                    <a:t>8</a:t>
                  </a:r>
                  <a:r>
                    <a:rPr lang="en-US" sz="4400" b="1" smtClean="0">
                      <a:solidFill>
                        <a:prstClr val="white"/>
                      </a:solidFill>
                      <a:latin typeface="Times New Roman" pitchFamily="18" charset="0"/>
                      <a:cs typeface="Times New Roman" pitchFamily="18" charset="0"/>
                    </a:rPr>
                    <a:t>2</a:t>
                  </a:r>
                  <a:endPara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7" name="Flowchart: Process 66"/>
                <p:cNvSpPr/>
                <p:nvPr/>
              </p:nvSpPr>
              <p:spPr>
                <a:xfrm>
                  <a:off x="8183978" y="2300378"/>
                  <a:ext cx="1059652" cy="914400"/>
                </a:xfrm>
                <a:prstGeom prst="flowChartProcess">
                  <a:avLst/>
                </a:prstGeom>
                <a:solidFill>
                  <a:srgbClr val="002060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4400" b="1" smtClean="0">
                      <a:solidFill>
                        <a:prstClr val="white"/>
                      </a:solidFill>
                      <a:latin typeface="Times New Roman" pitchFamily="18" charset="0"/>
                      <a:cs typeface="Times New Roman" pitchFamily="18" charset="0"/>
                    </a:rPr>
                    <a:t>81</a:t>
                  </a:r>
                  <a:endPara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63" name="Flowchart: Process 62"/>
              <p:cNvSpPr/>
              <p:nvPr/>
            </p:nvSpPr>
            <p:spPr>
              <a:xfrm>
                <a:off x="-4949426" y="2912141"/>
                <a:ext cx="1059652" cy="792174"/>
              </a:xfrm>
              <a:prstGeom prst="flowChartProcess">
                <a:avLst/>
              </a:prstGeom>
              <a:solidFill>
                <a:srgbClr val="FF000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</a:p>
            </p:txBody>
          </p:sp>
        </p:grpSp>
        <p:pic>
          <p:nvPicPr>
            <p:cNvPr id="61" name="Picture 60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282" b="90000" l="0" r="100000">
                          <a14:foregroundMark x1="51100" y1="40000" x2="52700" y2="37436"/>
                          <a14:foregroundMark x1="31900" y1="37949" x2="32900" y2="38846"/>
                          <a14:foregroundMark x1="74200" y1="38846" x2="75200" y2="38077"/>
                          <a14:foregroundMark x1="89300" y1="42821" x2="92300" y2="44615"/>
                          <a14:foregroundMark x1="95000" y1="41410" x2="98900" y2="38077"/>
                          <a14:foregroundMark x1="8600" y1="33974" x2="10600" y2="33590"/>
                          <a14:foregroundMark x1="13300" y1="38462" x2="13200" y2="40769"/>
                          <a14:foregroundMark x1="18700" y1="45513" x2="17600" y2="46795"/>
                          <a14:foregroundMark x1="50800" y1="31538" x2="50400" y2="34359"/>
                          <a14:foregroundMark x1="50400" y1="30769" x2="50900" y2="34359"/>
                          <a14:foregroundMark x1="50800" y1="32308" x2="50600" y2="35769"/>
                          <a14:backgroundMark x1="73700" y1="46154" x2="75700" y2="54103"/>
                          <a14:backgroundMark x1="77700" y1="34615" x2="77700" y2="37564"/>
                          <a14:backgroundMark x1="51900" y1="37179" x2="52000" y2="38846"/>
                          <a14:backgroundMark x1="51500" y1="37308" x2="52100" y2="41538"/>
                          <a14:backgroundMark x1="50500" y1="37436" x2="51100" y2="41795"/>
                          <a14:backgroundMark x1="52800" y1="36410" x2="53100" y2="40256"/>
                          <a14:backgroundMark x1="34400" y1="74487" x2="34400" y2="74487"/>
                          <a14:backgroundMark x1="50500" y1="31282" x2="50100" y2="34872"/>
                          <a14:backgroundMark x1="50900" y1="29359" x2="51000" y2="33462"/>
                          <a14:backgroundMark x1="50800" y1="30513" x2="50500" y2="34615"/>
                          <a14:backgroundMark x1="50500" y1="34615" x2="50500" y2="41282"/>
                          <a14:backgroundMark x1="50100" y1="36795" x2="50400" y2="41923"/>
                          <a14:backgroundMark x1="51000" y1="34359" x2="51300" y2="43205"/>
                          <a14:backgroundMark x1="50000" y1="30128" x2="51600" y2="40000"/>
                          <a14:backgroundMark x1="51500" y1="31282" x2="51500" y2="39487"/>
                          <a14:backgroundMark x1="51100" y1="30897" x2="51100" y2="41282"/>
                          <a14:backgroundMark x1="51300" y1="33462" x2="52900" y2="41923"/>
                          <a14:backgroundMark x1="50300" y1="30000" x2="52700" y2="37949"/>
                          <a14:backgroundMark x1="50700" y1="30769" x2="53100" y2="417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19" t="23948" r="21943" b="33061"/>
            <a:stretch/>
          </p:blipFill>
          <p:spPr bwMode="auto">
            <a:xfrm flipH="1">
              <a:off x="-8468964" y="3431156"/>
              <a:ext cx="1918897" cy="2063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4012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1.05 -0.0037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84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584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087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 -0.00371 L 2.30834 -0.00371 " pathEditMode="relative" rAng="0" ptsTypes="AA">
                                      <p:cBhvr>
                                        <p:cTn id="25" dur="3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08" b="9249"/>
          <a:stretch/>
        </p:blipFill>
        <p:spPr bwMode="auto">
          <a:xfrm>
            <a:off x="0" y="4"/>
            <a:ext cx="125984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0" y="5257804"/>
            <a:ext cx="12598400" cy="530303"/>
            <a:chOff x="61210" y="4038600"/>
            <a:chExt cx="9067800" cy="417850"/>
          </a:xfrm>
        </p:grpSpPr>
        <p:sp>
          <p:nvSpPr>
            <p:cNvPr id="39" name="Rectangle 38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52" name="Flowchart: Process 51"/>
          <p:cNvSpPr/>
          <p:nvPr/>
        </p:nvSpPr>
        <p:spPr>
          <a:xfrm>
            <a:off x="2408420" y="5788103"/>
            <a:ext cx="1412869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400" b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Flowchart: Process 52"/>
          <p:cNvSpPr/>
          <p:nvPr/>
        </p:nvSpPr>
        <p:spPr>
          <a:xfrm>
            <a:off x="9010464" y="5813187"/>
            <a:ext cx="1412869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4400" b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Flowchart: Process 53"/>
          <p:cNvSpPr/>
          <p:nvPr/>
        </p:nvSpPr>
        <p:spPr>
          <a:xfrm>
            <a:off x="5822936" y="5760975"/>
            <a:ext cx="1412869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4400" b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705600" y="-1143000"/>
            <a:ext cx="812800" cy="1371600"/>
          </a:xfrm>
          <a:prstGeom prst="rect">
            <a:avLst/>
          </a:prstGeom>
        </p:spPr>
      </p:pic>
      <p:pic>
        <p:nvPicPr>
          <p:cNvPr id="56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678400" y="0"/>
            <a:ext cx="812800" cy="609600"/>
          </a:xfrm>
          <a:prstGeom prst="rect">
            <a:avLst/>
          </a:prstGeom>
        </p:spPr>
      </p:pic>
      <p:pic>
        <p:nvPicPr>
          <p:cNvPr id="57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65600" y="4035701"/>
            <a:ext cx="812800" cy="609600"/>
          </a:xfrm>
          <a:prstGeom prst="rect">
            <a:avLst/>
          </a:prstGeom>
        </p:spPr>
      </p:pic>
      <p:pic>
        <p:nvPicPr>
          <p:cNvPr id="58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533756" y="7848600"/>
            <a:ext cx="812800" cy="609600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-11945278" y="3018761"/>
            <a:ext cx="11292155" cy="2794426"/>
            <a:chOff x="-8468964" y="2882620"/>
            <a:chExt cx="8469116" cy="2794426"/>
          </a:xfrm>
        </p:grpSpPr>
        <p:grpSp>
          <p:nvGrpSpPr>
            <p:cNvPr id="60" name="Group 59"/>
            <p:cNvGrpSpPr/>
            <p:nvPr/>
          </p:nvGrpSpPr>
          <p:grpSpPr>
            <a:xfrm>
              <a:off x="-8004657" y="2882620"/>
              <a:ext cx="8004809" cy="2794426"/>
              <a:chOff x="-8004657" y="2882620"/>
              <a:chExt cx="8004809" cy="2794426"/>
            </a:xfrm>
          </p:grpSpPr>
          <p:grpSp>
            <p:nvGrpSpPr>
              <p:cNvPr id="62" name="Group 61"/>
              <p:cNvGrpSpPr/>
              <p:nvPr/>
            </p:nvGrpSpPr>
            <p:grpSpPr>
              <a:xfrm flipH="1">
                <a:off x="-8004657" y="2882620"/>
                <a:ext cx="8004809" cy="2794426"/>
                <a:chOff x="678079" y="2264993"/>
                <a:chExt cx="8565551" cy="3349505"/>
              </a:xfrm>
            </p:grpSpPr>
            <p:pic>
              <p:nvPicPr>
                <p:cNvPr id="64" name="Picture 63"/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6282" b="90000" l="0" r="100000">
                              <a14:foregroundMark x1="51100" y1="40000" x2="52700" y2="37436"/>
                              <a14:foregroundMark x1="31900" y1="37949" x2="32900" y2="38846"/>
                              <a14:foregroundMark x1="74200" y1="38846" x2="75200" y2="38077"/>
                              <a14:foregroundMark x1="89300" y1="42821" x2="92300" y2="44615"/>
                              <a14:foregroundMark x1="95000" y1="41410" x2="98900" y2="38077"/>
                              <a14:foregroundMark x1="8600" y1="33974" x2="10600" y2="33590"/>
                              <a14:foregroundMark x1="13300" y1="38462" x2="13200" y2="40769"/>
                              <a14:foregroundMark x1="18700" y1="45513" x2="17600" y2="4679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26404" r="-3708" b="30605"/>
                <a:stretch/>
              </p:blipFill>
              <p:spPr bwMode="auto">
                <a:xfrm>
                  <a:off x="678079" y="3141121"/>
                  <a:ext cx="7649287" cy="24733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65" name="Flowchart: Process 64"/>
                <p:cNvSpPr/>
                <p:nvPr/>
              </p:nvSpPr>
              <p:spPr>
                <a:xfrm>
                  <a:off x="6545076" y="2264993"/>
                  <a:ext cx="1059652" cy="946035"/>
                </a:xfrm>
                <a:prstGeom prst="flowChartProcess">
                  <a:avLst/>
                </a:prstGeom>
                <a:solidFill>
                  <a:srgbClr val="002060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4400" b="1" smtClean="0">
                      <a:solidFill>
                        <a:prstClr val="white"/>
                      </a:solidFill>
                      <a:latin typeface="Times New Roman" pitchFamily="18" charset="0"/>
                      <a:cs typeface="Times New Roman" pitchFamily="18" charset="0"/>
                    </a:rPr>
                    <a:t>60</a:t>
                  </a:r>
                  <a:endPara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6" name="Flowchart: Process 65"/>
                <p:cNvSpPr/>
                <p:nvPr/>
              </p:nvSpPr>
              <p:spPr>
                <a:xfrm>
                  <a:off x="4869900" y="2264993"/>
                  <a:ext cx="1059652" cy="977077"/>
                </a:xfrm>
                <a:prstGeom prst="flowChartProcess">
                  <a:avLst/>
                </a:prstGeom>
                <a:solidFill>
                  <a:srgbClr val="002060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4400" b="1" dirty="0">
                      <a:solidFill>
                        <a:prstClr val="white"/>
                      </a:solidFill>
                      <a:latin typeface="Times New Roman" pitchFamily="18" charset="0"/>
                      <a:cs typeface="Times New Roman" pitchFamily="18" charset="0"/>
                    </a:rPr>
                    <a:t>7</a:t>
                  </a:r>
                  <a:r>
                    <a:rPr lang="en-US" sz="4400" b="1" smtClean="0">
                      <a:solidFill>
                        <a:prstClr val="white"/>
                      </a:solidFill>
                      <a:latin typeface="Times New Roman" pitchFamily="18" charset="0"/>
                      <a:cs typeface="Times New Roman" pitchFamily="18" charset="0"/>
                    </a:rPr>
                    <a:t>0</a:t>
                  </a:r>
                  <a:endPara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7" name="Flowchart: Process 66"/>
                <p:cNvSpPr/>
                <p:nvPr/>
              </p:nvSpPr>
              <p:spPr>
                <a:xfrm>
                  <a:off x="8183978" y="2300378"/>
                  <a:ext cx="1059652" cy="914400"/>
                </a:xfrm>
                <a:prstGeom prst="flowChartProcess">
                  <a:avLst/>
                </a:prstGeom>
                <a:solidFill>
                  <a:srgbClr val="002060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4400" b="1" smtClean="0">
                      <a:solidFill>
                        <a:prstClr val="white"/>
                      </a:solidFill>
                      <a:latin typeface="Times New Roman" pitchFamily="18" charset="0"/>
                      <a:cs typeface="Times New Roman" pitchFamily="18" charset="0"/>
                    </a:rPr>
                    <a:t>50</a:t>
                  </a:r>
                  <a:endPara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63" name="Flowchart: Process 62"/>
              <p:cNvSpPr/>
              <p:nvPr/>
            </p:nvSpPr>
            <p:spPr>
              <a:xfrm>
                <a:off x="-3383311" y="2912141"/>
                <a:ext cx="1059652" cy="815156"/>
              </a:xfrm>
              <a:prstGeom prst="flowChartProcess">
                <a:avLst/>
              </a:prstGeom>
              <a:solidFill>
                <a:srgbClr val="FF000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</a:p>
            </p:txBody>
          </p:sp>
        </p:grpSp>
        <p:pic>
          <p:nvPicPr>
            <p:cNvPr id="61" name="Picture 60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282" b="90000" l="0" r="100000">
                          <a14:foregroundMark x1="51100" y1="40000" x2="52700" y2="37436"/>
                          <a14:foregroundMark x1="31900" y1="37949" x2="32900" y2="38846"/>
                          <a14:foregroundMark x1="74200" y1="38846" x2="75200" y2="38077"/>
                          <a14:foregroundMark x1="89300" y1="42821" x2="92300" y2="44615"/>
                          <a14:foregroundMark x1="95000" y1="41410" x2="98900" y2="38077"/>
                          <a14:foregroundMark x1="8600" y1="33974" x2="10600" y2="33590"/>
                          <a14:foregroundMark x1="13300" y1="38462" x2="13200" y2="40769"/>
                          <a14:foregroundMark x1="18700" y1="45513" x2="17600" y2="46795"/>
                          <a14:foregroundMark x1="50800" y1="31538" x2="50400" y2="34359"/>
                          <a14:foregroundMark x1="50400" y1="30769" x2="50900" y2="34359"/>
                          <a14:foregroundMark x1="50800" y1="32308" x2="50600" y2="35769"/>
                          <a14:backgroundMark x1="73700" y1="46154" x2="75700" y2="54103"/>
                          <a14:backgroundMark x1="77700" y1="34615" x2="77700" y2="37564"/>
                          <a14:backgroundMark x1="51900" y1="37179" x2="52000" y2="38846"/>
                          <a14:backgroundMark x1="51500" y1="37308" x2="52100" y2="41538"/>
                          <a14:backgroundMark x1="50500" y1="37436" x2="51100" y2="41795"/>
                          <a14:backgroundMark x1="52800" y1="36410" x2="53100" y2="40256"/>
                          <a14:backgroundMark x1="34400" y1="74487" x2="34400" y2="74487"/>
                          <a14:backgroundMark x1="50500" y1="31282" x2="50100" y2="34872"/>
                          <a14:backgroundMark x1="50900" y1="29359" x2="51000" y2="33462"/>
                          <a14:backgroundMark x1="50800" y1="30513" x2="50500" y2="34615"/>
                          <a14:backgroundMark x1="50500" y1="34615" x2="50500" y2="41282"/>
                          <a14:backgroundMark x1="50100" y1="36795" x2="50400" y2="41923"/>
                          <a14:backgroundMark x1="51000" y1="34359" x2="51300" y2="43205"/>
                          <a14:backgroundMark x1="50000" y1="30128" x2="51600" y2="40000"/>
                          <a14:backgroundMark x1="51500" y1="31282" x2="51500" y2="39487"/>
                          <a14:backgroundMark x1="51100" y1="30897" x2="51100" y2="41282"/>
                          <a14:backgroundMark x1="51300" y1="33462" x2="52900" y2="41923"/>
                          <a14:backgroundMark x1="50300" y1="30000" x2="52700" y2="37949"/>
                          <a14:backgroundMark x1="50700" y1="30769" x2="53100" y2="417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19" t="23948" r="21943" b="33061"/>
            <a:stretch/>
          </p:blipFill>
          <p:spPr bwMode="auto">
            <a:xfrm flipH="1">
              <a:off x="-8468964" y="3431156"/>
              <a:ext cx="1918897" cy="2063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9444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1.05 -0.0037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84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584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087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 -0.00371 L 2.30834 -0.00371 " pathEditMode="relative" rAng="0" ptsTypes="AA">
                                      <p:cBhvr>
                                        <p:cTn id="25" dur="3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1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00373" y="1364567"/>
            <a:ext cx="10156873" cy="93871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5500" b="1" cap="all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VNI-Avo" pitchFamily="2" charset="0"/>
                <a:cs typeface="Times New Roman" pitchFamily="18" charset="0"/>
              </a:rPr>
              <a:t>CHAØO TAÏM BIEÄT CAÙC CON</a:t>
            </a:r>
            <a:endParaRPr lang="en-US" sz="55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VNI-Avo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42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8970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3137" y="1933097"/>
            <a:ext cx="6663507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449264" y="4440028"/>
            <a:ext cx="5749027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61" y="2182895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81486" y="4241799"/>
            <a:ext cx="6442463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5" y="4464085"/>
            <a:ext cx="2951467" cy="25012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68347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04378" y="2577658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6600" dirty="0" smtClean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XÂY NHÀ CHO THỎ</a:t>
            </a:r>
            <a:endParaRPr lang="en-US" sz="6600" dirty="0">
              <a:solidFill>
                <a:prstClr val="white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71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58970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3137" y="1933097"/>
            <a:ext cx="6663507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449264" y="4440028"/>
            <a:ext cx="5749027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9" y="2153147"/>
            <a:ext cx="2631943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1" y="2458626"/>
            <a:ext cx="2286000" cy="2286000"/>
          </a:xfrm>
          <a:prstGeom prst="rect">
            <a:avLst/>
          </a:prstGeom>
        </p:spPr>
      </p:pic>
      <p:pic>
        <p:nvPicPr>
          <p:cNvPr id="1030" name="Picture 6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39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381486" y="4241799"/>
            <a:ext cx="6442463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5" y="4464085"/>
            <a:ext cx="2951467" cy="2501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2" y="4156736"/>
            <a:ext cx="2701575" cy="2701575"/>
          </a:xfrm>
          <a:prstGeom prst="rect">
            <a:avLst/>
          </a:prstGeom>
        </p:spPr>
      </p:pic>
      <p:pic>
        <p:nvPicPr>
          <p:cNvPr id="34" name="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7" y="91263"/>
            <a:ext cx="820153" cy="883686"/>
          </a:xfrm>
          <a:prstGeom prst="rect">
            <a:avLst/>
          </a:prstGeom>
        </p:spPr>
      </p:pic>
      <p:pic>
        <p:nvPicPr>
          <p:cNvPr id="35" name="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18" y="92773"/>
            <a:ext cx="840367" cy="872134"/>
          </a:xfrm>
          <a:prstGeom prst="rect">
            <a:avLst/>
          </a:prstGeom>
        </p:spPr>
      </p:pic>
      <p:pic>
        <p:nvPicPr>
          <p:cNvPr id="36" name="4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6064" y="96544"/>
            <a:ext cx="811489" cy="843256"/>
          </a:xfrm>
          <a:prstGeom prst="rect">
            <a:avLst/>
          </a:prstGeom>
        </p:spPr>
      </p:pic>
      <p:pic>
        <p:nvPicPr>
          <p:cNvPr id="37" name="1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97" y="96544"/>
            <a:ext cx="811489" cy="843256"/>
          </a:xfrm>
          <a:prstGeom prst="rect">
            <a:avLst/>
          </a:prstGeom>
        </p:spPr>
      </p:pic>
      <p:sp>
        <p:nvSpPr>
          <p:cNvPr id="2" name="Right Arrow 1">
            <a:hlinkClick r:id="rId25" action="ppaction://hlinksldjump"/>
          </p:cNvPr>
          <p:cNvSpPr/>
          <p:nvPr/>
        </p:nvSpPr>
        <p:spPr>
          <a:xfrm>
            <a:off x="11256579" y="0"/>
            <a:ext cx="935421" cy="5331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BH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607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3" y="235974"/>
            <a:ext cx="10500851" cy="417305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71045" y="52232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</a:t>
            </a:r>
            <a:r>
              <a:rPr lang="en-US" sz="400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. 100</a:t>
            </a:r>
            <a:endParaRPr lang="en-US" sz="40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6117" y="528252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A. 70</a:t>
            </a:r>
            <a:endParaRPr lang="en-US" sz="40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977747" y="44766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85613" y="4409044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" y="5725223"/>
            <a:ext cx="2517363" cy="10544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706558" y="291925"/>
            <a:ext cx="72510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800" b="1" dirty="0" err="1" smtClean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Có bao </a:t>
            </a:r>
            <a:r>
              <a:rPr lang="en-US" sz="4800" b="1" err="1" smtClean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nhiêu </a:t>
            </a:r>
            <a:r>
              <a:rPr lang="en-US" sz="4800" b="1" smtClean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củ cà rốt?</a:t>
            </a:r>
            <a:endParaRPr lang="en-US" sz="4800" b="1" dirty="0" smtClean="0">
              <a:solidFill>
                <a:prstClr val="white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9"/>
          <a:srcRect l="12125" t="15040"/>
          <a:stretch/>
        </p:blipFill>
        <p:spPr>
          <a:xfrm>
            <a:off x="2517363" y="1121877"/>
            <a:ext cx="7105168" cy="326602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049881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1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56681" y="5689327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5573" y="1921387"/>
            <a:ext cx="10500851" cy="30152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38345" y="2644170"/>
            <a:ext cx="83153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6000" b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Em hãy đọc lại bảng các số từ 1 - 50</a:t>
            </a:r>
            <a:endParaRPr lang="en-US" sz="6000" b="1" dirty="0" err="1" smtClean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4906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1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56681" y="5689327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8496" y="1563301"/>
            <a:ext cx="10500851" cy="30152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47324" y="1806652"/>
            <a:ext cx="83153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sz="6000" b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Em hãy đọc lại bảng các số từ </a:t>
            </a:r>
            <a:r>
              <a:rPr lang="en-US" sz="6000" b="1" smtClean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50 - 100</a:t>
            </a:r>
            <a:endParaRPr lang="en-US" sz="6000" b="1" dirty="0" err="1">
              <a:solidFill>
                <a:prstClr val="white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8411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1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56681" y="5689327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5573" y="709462"/>
            <a:ext cx="10500851" cy="42271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50064" y="1056328"/>
            <a:ext cx="98963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6000" b="1" smtClean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Trong bảng chữ số từ </a:t>
            </a:r>
          </a:p>
          <a:p>
            <a:pPr algn="ctr" defTabSz="914400"/>
            <a:r>
              <a:rPr lang="en-US" sz="6000" b="1" smtClean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1 – 100 các số có 2 chữ số giống nhau là những số nào?</a:t>
            </a:r>
            <a:endParaRPr lang="en-US" sz="6000" b="1" dirty="0" err="1">
              <a:solidFill>
                <a:prstClr val="white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76555" y="5387990"/>
            <a:ext cx="9569668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5400" smtClean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11, 22, 33, 44, 55,66, 77, 88, 99</a:t>
            </a:r>
            <a:endParaRPr lang="en-US" sz="5400" dirty="0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6484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2130295" y="268238"/>
            <a:ext cx="7815591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196"/>
            <a:r>
              <a:rPr lang="en-US" sz="3200" b="1" kern="0">
                <a:solidFill>
                  <a:prstClr val="black"/>
                </a:solidFill>
                <a:latin typeface="VNI-Avo" pitchFamily="2" charset="0"/>
              </a:rPr>
              <a:t>Thöù...ngaøy.....thaùng...naêm 2021</a:t>
            </a:r>
            <a:endParaRPr lang="vi-VN" sz="3200" b="1" kern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130294" y="1210188"/>
            <a:ext cx="7815591" cy="1200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196"/>
            <a:r>
              <a:rPr lang="en-US" sz="7200" b="1" kern="0">
                <a:solidFill>
                  <a:prstClr val="black"/>
                </a:solidFill>
                <a:latin typeface="VNI-Avo" pitchFamily="2" charset="0"/>
              </a:rPr>
              <a:t>TOAÙN</a:t>
            </a:r>
            <a:endParaRPr lang="vi-VN" sz="7200" b="1" kern="0">
              <a:solidFill>
                <a:prstClr val="black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309425" y="2438581"/>
            <a:ext cx="9865819" cy="31854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196"/>
            <a:r>
              <a:rPr lang="en-US" sz="6700" b="1" kern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 CÁC SỐ</a:t>
            </a:r>
          </a:p>
          <a:p>
            <a:pPr algn="ctr" defTabSz="914196"/>
            <a:r>
              <a:rPr lang="en-US" sz="6700" b="1" kern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TỪ 1 ĐẾN 100</a:t>
            </a:r>
            <a:endParaRPr lang="en-US" sz="6700" b="1" ker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196"/>
            <a:r>
              <a:rPr lang="en-US" sz="6700" b="1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6700" b="1" kern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</a:t>
            </a:r>
            <a:r>
              <a:rPr lang="en-US" sz="6700" b="1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2)</a:t>
            </a:r>
            <a:endParaRPr lang="vi-VN" sz="6700" b="1" ker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" name="图片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27" y="-88976"/>
            <a:ext cx="1360988" cy="1299160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-35144" y="3228398"/>
            <a:ext cx="2689135" cy="362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25448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25&quot;&gt;&lt;property id=&quot;20148&quot; value=&quot;5&quot;/&gt;&lt;property id=&quot;20300&quot; value=&quot;Slide 16&quot;/&gt;&lt;property id=&quot;20307&quot; value=&quot;298&quot;/&gt;&lt;/object&gt;&lt;object type=&quot;3&quot; unique_id=&quot;446629&quot;&gt;&lt;property id=&quot;20148&quot; value=&quot;5&quot;/&gt;&lt;property id=&quot;20300&quot; value=&quot;Slide 10&quot;/&gt;&lt;property id=&quot;20307&quot; value=&quot;406&quot;/&gt;&lt;/object&gt;&lt;object type=&quot;3&quot; unique_id=&quot;507430&quot;&gt;&lt;property id=&quot;20148&quot; value=&quot;5&quot;/&gt;&lt;property id=&quot;20300&quot; value=&quot;Slide 2&quot;/&gt;&lt;property id=&quot;20307&quot; value=&quot;431&quot;/&gt;&lt;/object&gt;&lt;object type=&quot;3&quot; unique_id=&quot;535716&quot;&gt;&lt;property id=&quot;20148&quot; value=&quot;5&quot;/&gt;&lt;property id=&quot;20300&quot; value=&quot;Slide 9&quot;/&gt;&lt;property id=&quot;20307&quot; value=&quot;439&quot;/&gt;&lt;/object&gt;&lt;object type=&quot;3&quot; unique_id=&quot;536267&quot;&gt;&lt;property id=&quot;20148&quot; value=&quot;5&quot;/&gt;&lt;property id=&quot;20300&quot; value=&quot;Slide 11&quot;/&gt;&lt;property id=&quot;20307&quot; value=&quot;441&quot;/&gt;&lt;/object&gt;&lt;object type=&quot;3&quot; unique_id=&quot;536268&quot;&gt;&lt;property id=&quot;20148&quot; value=&quot;5&quot;/&gt;&lt;property id=&quot;20300&quot; value=&quot;Slide 12&quot;/&gt;&lt;property id=&quot;20307&quot; value=&quot;440&quot;/&gt;&lt;/object&gt;&lt;object type=&quot;3&quot; unique_id=&quot;536269&quot;&gt;&lt;property id=&quot;20148&quot; value=&quot;5&quot;/&gt;&lt;property id=&quot;20300&quot; value=&quot;Slide 15&quot;/&gt;&lt;property id=&quot;20307&quot; value=&quot;442&quot;/&gt;&lt;/object&gt;&lt;object type=&quot;3&quot; unique_id=&quot;537370&quot;&gt;&lt;property id=&quot;20148&quot; value=&quot;5&quot;/&gt;&lt;property id=&quot;20300&quot; value=&quot;Slide 23&quot;/&gt;&lt;property id=&quot;20307&quot; value=&quot;455&quot;/&gt;&lt;/object&gt;&lt;object type=&quot;3&quot; unique_id=&quot;537487&quot;&gt;&lt;property id=&quot;20148&quot; value=&quot;5&quot;/&gt;&lt;property id=&quot;20300&quot; value=&quot;Slide 3&quot;/&gt;&lt;property id=&quot;20307&quot; value=&quot;456&quot;/&gt;&lt;/object&gt;&lt;object type=&quot;3&quot; unique_id=&quot;537488&quot;&gt;&lt;property id=&quot;20148&quot; value=&quot;5&quot;/&gt;&lt;property id=&quot;20300&quot; value=&quot;Slide 4&quot;/&gt;&lt;property id=&quot;20307&quot; value=&quot;457&quot;/&gt;&lt;/object&gt;&lt;object type=&quot;3&quot; unique_id=&quot;537489&quot;&gt;&lt;property id=&quot;20148&quot; value=&quot;5&quot;/&gt;&lt;property id=&quot;20300&quot; value=&quot;Slide 5&quot;/&gt;&lt;property id=&quot;20307&quot; value=&quot;458&quot;/&gt;&lt;/object&gt;&lt;object type=&quot;3&quot; unique_id=&quot;537490&quot;&gt;&lt;property id=&quot;20148&quot; value=&quot;5&quot;/&gt;&lt;property id=&quot;20300&quot; value=&quot;Slide 6&quot;/&gt;&lt;property id=&quot;20307&quot; value=&quot;459&quot;/&gt;&lt;/object&gt;&lt;object type=&quot;3&quot; unique_id=&quot;537491&quot;&gt;&lt;property id=&quot;20148&quot; value=&quot;5&quot;/&gt;&lt;property id=&quot;20300&quot; value=&quot;Slide 7&quot;/&gt;&lt;property id=&quot;20307&quot; value=&quot;460&quot;/&gt;&lt;/object&gt;&lt;object type=&quot;3&quot; unique_id=&quot;541794&quot;&gt;&lt;property id=&quot;20148&quot; value=&quot;5&quot;/&gt;&lt;property id=&quot;20300&quot; value=&quot;Slide 8&quot;/&gt;&lt;property id=&quot;20307&quot; value=&quot;461&quot;/&gt;&lt;/object&gt;&lt;object type=&quot;3&quot; unique_id=&quot;541921&quot;&gt;&lt;property id=&quot;20148&quot; value=&quot;5&quot;/&gt;&lt;property id=&quot;20300&quot; value=&quot;Slide 14&quot;/&gt;&lt;property id=&quot;20307&quot; value=&quot;462&quot;/&gt;&lt;/object&gt;&lt;object type=&quot;3&quot; unique_id=&quot;541979&quot;&gt;&lt;property id=&quot;20148&quot; value=&quot;5&quot;/&gt;&lt;property id=&quot;20300&quot; value=&quot;Slide 13&quot;/&gt;&lt;property id=&quot;20307&quot; value=&quot;463&quot;/&gt;&lt;/object&gt;&lt;object type=&quot;3&quot; unique_id=&quot;542421&quot;&gt;&lt;property id=&quot;20148&quot; value=&quot;5&quot;/&gt;&lt;property id=&quot;20300&quot; value=&quot;Slide 17&quot;/&gt;&lt;property id=&quot;20307&quot; value=&quot;464&quot;/&gt;&lt;/object&gt;&lt;object type=&quot;3&quot; unique_id=&quot;542422&quot;&gt;&lt;property id=&quot;20148&quot; value=&quot;5&quot;/&gt;&lt;property id=&quot;20300&quot; value=&quot;Slide 18&quot;/&gt;&lt;property id=&quot;20307&quot; value=&quot;465&quot;/&gt;&lt;/object&gt;&lt;object type=&quot;3&quot; unique_id=&quot;542423&quot;&gt;&lt;property id=&quot;20148&quot; value=&quot;5&quot;/&gt;&lt;property id=&quot;20300&quot; value=&quot;Slide 19&quot;/&gt;&lt;property id=&quot;20307&quot; value=&quot;466&quot;/&gt;&lt;/object&gt;&lt;object type=&quot;3&quot; unique_id=&quot;542424&quot;&gt;&lt;property id=&quot;20148&quot; value=&quot;5&quot;/&gt;&lt;property id=&quot;20300&quot; value=&quot;Slide 20&quot;/&gt;&lt;property id=&quot;20307&quot; value=&quot;467&quot;/&gt;&lt;/object&gt;&lt;object type=&quot;3&quot; unique_id=&quot;542425&quot;&gt;&lt;property id=&quot;20148&quot; value=&quot;5&quot;/&gt;&lt;property id=&quot;20300&quot; value=&quot;Slide 21&quot;/&gt;&lt;property id=&quot;20307&quot; value=&quot;468&quot;/&gt;&lt;/object&gt;&lt;object type=&quot;3&quot; unique_id=&quot;542426&quot;&gt;&lt;property id=&quot;20148&quot; value=&quot;5&quot;/&gt;&lt;property id=&quot;20300&quot; value=&quot;Slide 22&quot;/&gt;&lt;property id=&quot;20307&quot; value=&quot;469&quot;/&gt;&lt;/object&gt;&lt;object type=&quot;3&quot; unique_id=&quot;542717&quot;&gt;&lt;property id=&quot;20148&quot; value=&quot;5&quot;/&gt;&lt;property id=&quot;20300&quot; value=&quot;Slide 1&quot;/&gt;&lt;property id=&quot;20307&quot; value=&quot;470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2506</TotalTime>
  <Words>312</Words>
  <Application>Microsoft Office PowerPoint</Application>
  <PresentationFormat>Custom</PresentationFormat>
  <Paragraphs>126</Paragraphs>
  <Slides>23</Slides>
  <Notes>3</Notes>
  <HiddenSlides>0</HiddenSlides>
  <MMClips>22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3_Office Theme</vt:lpstr>
      <vt:lpstr>1_Office 主题​​</vt:lpstr>
      <vt:lpstr>Office 主题</vt:lpstr>
      <vt:lpstr>1_Office Theme</vt:lpstr>
      <vt:lpstr>7_Office Theme</vt:lpstr>
      <vt:lpstr>2_Office Theme</vt:lpstr>
      <vt:lpstr>4_Office Theme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Nguyên Nghĩa</dc:creator>
  <cp:lastModifiedBy>Windows User</cp:lastModifiedBy>
  <cp:revision>497</cp:revision>
  <dcterms:created xsi:type="dcterms:W3CDTF">2020-10-14T03:32:31Z</dcterms:created>
  <dcterms:modified xsi:type="dcterms:W3CDTF">2021-03-03T10:35:06Z</dcterms:modified>
</cp:coreProperties>
</file>